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Lst>
  <p:sldSz cy="6858000" cx="12192000"/>
  <p:notesSz cx="6858000" cy="9144000"/>
  <p:embeddedFontLst>
    <p:embeddedFont>
      <p:font typeface="Open Sans"/>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6" roundtripDataSignature="AMtx7miWz1CWLNeXka8tL/AqgRwZFyWZ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OpenSans-bold.fntdata"/><Relationship Id="rId12" Type="http://schemas.openxmlformats.org/officeDocument/2006/relationships/font" Target="fonts/OpenSans-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OpenSans-boldItalic.fntdata"/><Relationship Id="rId14" Type="http://schemas.openxmlformats.org/officeDocument/2006/relationships/font" Target="fonts/OpenSans-italic.fntdata"/><Relationship Id="rId16"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11.pn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d64d4f3d1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gd64d4f3d1a_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d64d4f3d1a_0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d64d4f3d1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d64d4f3d1a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d64d4f3d1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d64d4f3d1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d64d4f3d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d64d4f3d1a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d64d4f3d1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 name="Shape 14"/>
        <p:cNvGrpSpPr/>
        <p:nvPr/>
      </p:nvGrpSpPr>
      <p:grpSpPr>
        <a:xfrm>
          <a:off x="0" y="0"/>
          <a:ext cx="0" cy="0"/>
          <a:chOff x="0" y="0"/>
          <a:chExt cx="0" cy="0"/>
        </a:xfrm>
      </p:grpSpPr>
      <p:sp>
        <p:nvSpPr>
          <p:cNvPr id="15" name="Google Shape;15;p8"/>
          <p:cNvSpPr txBox="1"/>
          <p:nvPr>
            <p:ph type="title"/>
          </p:nvPr>
        </p:nvSpPr>
        <p:spPr>
          <a:xfrm>
            <a:off x="581192" y="702156"/>
            <a:ext cx="11029616" cy="118872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8"/>
          <p:cNvSpPr txBox="1"/>
          <p:nvPr>
            <p:ph idx="1" type="body"/>
          </p:nvPr>
        </p:nvSpPr>
        <p:spPr>
          <a:xfrm>
            <a:off x="581192" y="2340864"/>
            <a:ext cx="11029615" cy="3634486"/>
          </a:xfrm>
          <a:prstGeom prst="rect">
            <a:avLst/>
          </a:prstGeom>
          <a:noFill/>
          <a:ln>
            <a:noFill/>
          </a:ln>
        </p:spPr>
        <p:txBody>
          <a:bodyPr anchorCtr="0" anchor="ctr" bIns="45700" lIns="91425" spcFirstLastPara="1" rIns="91425" wrap="square" tIns="45700">
            <a:normAutofit/>
          </a:bodyPr>
          <a:lstStyle>
            <a:lvl1pPr indent="-333756" lvl="0" marL="457200" algn="l">
              <a:lnSpc>
                <a:spcPct val="120000"/>
              </a:lnSpc>
              <a:spcBef>
                <a:spcPts val="360"/>
              </a:spcBef>
              <a:spcAft>
                <a:spcPts val="0"/>
              </a:spcAft>
              <a:buSzPts val="1656"/>
              <a:buChar char="◼"/>
              <a:defRPr/>
            </a:lvl1pPr>
            <a:lvl2pPr indent="-333756" lvl="1" marL="914400" algn="l">
              <a:lnSpc>
                <a:spcPct val="120000"/>
              </a:lnSpc>
              <a:spcBef>
                <a:spcPts val="600"/>
              </a:spcBef>
              <a:spcAft>
                <a:spcPts val="0"/>
              </a:spcAft>
              <a:buSzPts val="1656"/>
              <a:buChar char="◼"/>
              <a:defRPr/>
            </a:lvl2pPr>
            <a:lvl3pPr indent="-333756" lvl="2" marL="1371600" algn="l">
              <a:lnSpc>
                <a:spcPct val="120000"/>
              </a:lnSpc>
              <a:spcBef>
                <a:spcPts val="600"/>
              </a:spcBef>
              <a:spcAft>
                <a:spcPts val="0"/>
              </a:spcAft>
              <a:buSzPts val="1656"/>
              <a:buChar char="◼"/>
              <a:defRPr/>
            </a:lvl3pPr>
            <a:lvl4pPr indent="-333756" lvl="3" marL="1828800" algn="l">
              <a:lnSpc>
                <a:spcPct val="120000"/>
              </a:lnSpc>
              <a:spcBef>
                <a:spcPts val="600"/>
              </a:spcBef>
              <a:spcAft>
                <a:spcPts val="0"/>
              </a:spcAft>
              <a:buSzPts val="1656"/>
              <a:buChar char="◼"/>
              <a:defRPr/>
            </a:lvl4pPr>
            <a:lvl5pPr indent="-333756" lvl="4" marL="2286000" algn="l">
              <a:lnSpc>
                <a:spcPct val="120000"/>
              </a:lnSpc>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7" name="Google Shape;17;p8"/>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8"/>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8"/>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4" name="Shape 74"/>
        <p:cNvGrpSpPr/>
        <p:nvPr/>
      </p:nvGrpSpPr>
      <p:grpSpPr>
        <a:xfrm>
          <a:off x="0" y="0"/>
          <a:ext cx="0" cy="0"/>
          <a:chOff x="0" y="0"/>
          <a:chExt cx="0" cy="0"/>
        </a:xfrm>
      </p:grpSpPr>
      <p:sp>
        <p:nvSpPr>
          <p:cNvPr id="75" name="Google Shape;75;p19"/>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9"/>
          <p:cNvSpPr txBox="1"/>
          <p:nvPr>
            <p:ph idx="1" type="body"/>
          </p:nvPr>
        </p:nvSpPr>
        <p:spPr>
          <a:xfrm rot="5400000">
            <a:off x="4269976" y="-1352783"/>
            <a:ext cx="3652047" cy="11029616"/>
          </a:xfrm>
          <a:prstGeom prst="rect">
            <a:avLst/>
          </a:prstGeom>
          <a:noFill/>
          <a:ln>
            <a:noFill/>
          </a:ln>
        </p:spPr>
        <p:txBody>
          <a:bodyPr anchorCtr="0" anchor="t" bIns="45700" lIns="91425" spcFirstLastPara="1" rIns="91425" wrap="square" tIns="45700">
            <a:normAutofit/>
          </a:bodyPr>
          <a:lstStyle>
            <a:lvl1pPr indent="-316230" lvl="0" marL="457200" algn="l">
              <a:lnSpc>
                <a:spcPct val="120000"/>
              </a:lnSpc>
              <a:spcBef>
                <a:spcPts val="300"/>
              </a:spcBef>
              <a:spcAft>
                <a:spcPts val="0"/>
              </a:spcAft>
              <a:buSzPts val="1380"/>
              <a:buChar char="◼"/>
              <a:defRPr/>
            </a:lvl1pPr>
            <a:lvl2pPr indent="-304546" lvl="1" marL="914400" algn="l">
              <a:lnSpc>
                <a:spcPct val="120000"/>
              </a:lnSpc>
              <a:spcBef>
                <a:spcPts val="600"/>
              </a:spcBef>
              <a:spcAft>
                <a:spcPts val="0"/>
              </a:spcAft>
              <a:buSzPts val="1196"/>
              <a:buChar char="◼"/>
              <a:defRPr/>
            </a:lvl2pPr>
            <a:lvl3pPr indent="-298703" lvl="2" marL="1371600" algn="l">
              <a:lnSpc>
                <a:spcPct val="120000"/>
              </a:lnSpc>
              <a:spcBef>
                <a:spcPts val="600"/>
              </a:spcBef>
              <a:spcAft>
                <a:spcPts val="0"/>
              </a:spcAft>
              <a:buSzPts val="1104"/>
              <a:buChar char="◼"/>
              <a:defRPr/>
            </a:lvl3pPr>
            <a:lvl4pPr indent="-292861" lvl="3" marL="1828800" algn="l">
              <a:lnSpc>
                <a:spcPct val="120000"/>
              </a:lnSpc>
              <a:spcBef>
                <a:spcPts val="600"/>
              </a:spcBef>
              <a:spcAft>
                <a:spcPts val="0"/>
              </a:spcAft>
              <a:buSzPts val="1012"/>
              <a:buChar char="◼"/>
              <a:defRPr/>
            </a:lvl4pPr>
            <a:lvl5pPr indent="-292861" lvl="4" marL="2286000" algn="l">
              <a:lnSpc>
                <a:spcPct val="120000"/>
              </a:lnSpc>
              <a:spcBef>
                <a:spcPts val="600"/>
              </a:spcBef>
              <a:spcAft>
                <a:spcPts val="0"/>
              </a:spcAft>
              <a:buSzPts val="1012"/>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77" name="Google Shape;77;p19"/>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9"/>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9"/>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80" name="Shape 80"/>
        <p:cNvGrpSpPr/>
        <p:nvPr/>
      </p:nvGrpSpPr>
      <p:grpSpPr>
        <a:xfrm>
          <a:off x="0" y="0"/>
          <a:ext cx="0" cy="0"/>
          <a:chOff x="0" y="0"/>
          <a:chExt cx="0" cy="0"/>
        </a:xfrm>
      </p:grpSpPr>
      <p:sp>
        <p:nvSpPr>
          <p:cNvPr id="81" name="Google Shape;81;p20"/>
          <p:cNvSpPr/>
          <p:nvPr/>
        </p:nvSpPr>
        <p:spPr>
          <a:xfrm>
            <a:off x="8058151" y="599725"/>
            <a:ext cx="3687316" cy="581695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0"/>
          <p:cNvSpPr txBox="1"/>
          <p:nvPr>
            <p:ph type="title"/>
          </p:nvPr>
        </p:nvSpPr>
        <p:spPr>
          <a:xfrm rot="5400000">
            <a:off x="7362637" y="1705163"/>
            <a:ext cx="4807326" cy="31242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FFFFFF"/>
              </a:buClr>
              <a:buSzPts val="4400"/>
              <a:buFont typeface="Open Sans"/>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0"/>
          <p:cNvSpPr txBox="1"/>
          <p:nvPr>
            <p:ph idx="1" type="body"/>
          </p:nvPr>
        </p:nvSpPr>
        <p:spPr>
          <a:xfrm rot="5400000">
            <a:off x="1952072" y="-313549"/>
            <a:ext cx="4807326" cy="7161625"/>
          </a:xfrm>
          <a:prstGeom prst="rect">
            <a:avLst/>
          </a:prstGeom>
          <a:noFill/>
          <a:ln>
            <a:noFill/>
          </a:ln>
        </p:spPr>
        <p:txBody>
          <a:bodyPr anchorCtr="0" anchor="t" bIns="45700" lIns="91425" spcFirstLastPara="1" rIns="91425" wrap="square" tIns="45700">
            <a:normAutofit/>
          </a:bodyPr>
          <a:lstStyle>
            <a:lvl1pPr indent="-333756" lvl="0" marL="457200" algn="l">
              <a:lnSpc>
                <a:spcPct val="120000"/>
              </a:lnSpc>
              <a:spcBef>
                <a:spcPts val="360"/>
              </a:spcBef>
              <a:spcAft>
                <a:spcPts val="0"/>
              </a:spcAft>
              <a:buSzPts val="1656"/>
              <a:buChar char="◼"/>
              <a:defRPr/>
            </a:lvl1pPr>
            <a:lvl2pPr indent="-333756" lvl="1" marL="914400" algn="l">
              <a:lnSpc>
                <a:spcPct val="120000"/>
              </a:lnSpc>
              <a:spcBef>
                <a:spcPts val="600"/>
              </a:spcBef>
              <a:spcAft>
                <a:spcPts val="0"/>
              </a:spcAft>
              <a:buSzPts val="1656"/>
              <a:buChar char="◼"/>
              <a:defRPr/>
            </a:lvl2pPr>
            <a:lvl3pPr indent="-333756" lvl="2" marL="1371600" algn="l">
              <a:lnSpc>
                <a:spcPct val="120000"/>
              </a:lnSpc>
              <a:spcBef>
                <a:spcPts val="600"/>
              </a:spcBef>
              <a:spcAft>
                <a:spcPts val="0"/>
              </a:spcAft>
              <a:buSzPts val="1656"/>
              <a:buChar char="◼"/>
              <a:defRPr/>
            </a:lvl3pPr>
            <a:lvl4pPr indent="-333756" lvl="3" marL="1828800" algn="l">
              <a:lnSpc>
                <a:spcPct val="120000"/>
              </a:lnSpc>
              <a:spcBef>
                <a:spcPts val="600"/>
              </a:spcBef>
              <a:spcAft>
                <a:spcPts val="0"/>
              </a:spcAft>
              <a:buSzPts val="1656"/>
              <a:buChar char="◼"/>
              <a:defRPr/>
            </a:lvl4pPr>
            <a:lvl5pPr indent="-333756" lvl="4" marL="2286000" algn="l">
              <a:lnSpc>
                <a:spcPct val="120000"/>
              </a:lnSpc>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84" name="Google Shape;84;p20"/>
          <p:cNvSpPr/>
          <p:nvPr/>
        </p:nvSpPr>
        <p:spPr>
          <a:xfrm>
            <a:off x="446534" y="457200"/>
            <a:ext cx="3703320" cy="94997"/>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0"/>
          <p:cNvSpPr/>
          <p:nvPr/>
        </p:nvSpPr>
        <p:spPr>
          <a:xfrm>
            <a:off x="8042147" y="453643"/>
            <a:ext cx="3703320" cy="98554"/>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0"/>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0"/>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0"/>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0"/>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p11"/>
          <p:cNvSpPr/>
          <p:nvPr/>
        </p:nvSpPr>
        <p:spPr>
          <a:xfrm>
            <a:off x="446534" y="3085764"/>
            <a:ext cx="11298932" cy="3338149"/>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11"/>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3600"/>
              <a:buFont typeface="Open Sans"/>
              <a:buNone/>
              <a:defRPr sz="36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1"/>
          <p:cNvSpPr txBox="1"/>
          <p:nvPr>
            <p:ph idx="1" type="subTitle"/>
          </p:nvPr>
        </p:nvSpPr>
        <p:spPr>
          <a:xfrm>
            <a:off x="581194" y="2495445"/>
            <a:ext cx="10993546" cy="590321"/>
          </a:xfrm>
          <a:prstGeom prst="rect">
            <a:avLst/>
          </a:prstGeom>
          <a:noFill/>
          <a:ln>
            <a:noFill/>
          </a:ln>
        </p:spPr>
        <p:txBody>
          <a:bodyPr anchorCtr="0" anchor="t" bIns="45700" lIns="91425" spcFirstLastPara="1" rIns="91425" wrap="square" tIns="45700">
            <a:normAutofit/>
          </a:bodyPr>
          <a:lstStyle>
            <a:lvl1pPr lvl="0" algn="l">
              <a:lnSpc>
                <a:spcPct val="120000"/>
              </a:lnSpc>
              <a:spcBef>
                <a:spcPts val="320"/>
              </a:spcBef>
              <a:spcAft>
                <a:spcPts val="0"/>
              </a:spcAft>
              <a:buSzPts val="1472"/>
              <a:buNone/>
              <a:defRPr sz="1600" cap="none">
                <a:solidFill>
                  <a:schemeClr val="accent1"/>
                </a:solidFill>
              </a:defRPr>
            </a:lvl1pPr>
            <a:lvl2pPr lvl="1" algn="ctr">
              <a:lnSpc>
                <a:spcPct val="120000"/>
              </a:lnSpc>
              <a:spcBef>
                <a:spcPts val="600"/>
              </a:spcBef>
              <a:spcAft>
                <a:spcPts val="0"/>
              </a:spcAft>
              <a:buSzPts val="1196"/>
              <a:buNone/>
              <a:defRPr>
                <a:solidFill>
                  <a:srgbClr val="888888"/>
                </a:solidFill>
              </a:defRPr>
            </a:lvl2pPr>
            <a:lvl3pPr lvl="2" algn="ctr">
              <a:lnSpc>
                <a:spcPct val="120000"/>
              </a:lnSpc>
              <a:spcBef>
                <a:spcPts val="600"/>
              </a:spcBef>
              <a:spcAft>
                <a:spcPts val="0"/>
              </a:spcAft>
              <a:buSzPts val="1104"/>
              <a:buNone/>
              <a:defRPr>
                <a:solidFill>
                  <a:srgbClr val="888888"/>
                </a:solidFill>
              </a:defRPr>
            </a:lvl3pPr>
            <a:lvl4pPr lvl="3" algn="ctr">
              <a:lnSpc>
                <a:spcPct val="120000"/>
              </a:lnSpc>
              <a:spcBef>
                <a:spcPts val="600"/>
              </a:spcBef>
              <a:spcAft>
                <a:spcPts val="0"/>
              </a:spcAft>
              <a:buSzPts val="1012"/>
              <a:buNone/>
              <a:defRPr>
                <a:solidFill>
                  <a:srgbClr val="888888"/>
                </a:solidFill>
              </a:defRPr>
            </a:lvl4pPr>
            <a:lvl5pPr lvl="4" algn="ctr">
              <a:lnSpc>
                <a:spcPct val="120000"/>
              </a:lnSpc>
              <a:spcBef>
                <a:spcPts val="600"/>
              </a:spcBef>
              <a:spcAft>
                <a:spcPts val="0"/>
              </a:spcAft>
              <a:buSzPts val="1012"/>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p:txBody>
      </p:sp>
      <p:sp>
        <p:nvSpPr>
          <p:cNvPr id="24" name="Google Shape;24;p11"/>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1"/>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1"/>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2"/>
          <p:cNvSpPr/>
          <p:nvPr/>
        </p:nvSpPr>
        <p:spPr>
          <a:xfrm>
            <a:off x="447817" y="5141974"/>
            <a:ext cx="11290860" cy="125882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2"/>
          <p:cNvSpPr txBox="1"/>
          <p:nvPr>
            <p:ph type="title"/>
          </p:nvPr>
        </p:nvSpPr>
        <p:spPr>
          <a:xfrm>
            <a:off x="581193" y="2393950"/>
            <a:ext cx="11029615" cy="214746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3600"/>
              <a:buFont typeface="Open Sans"/>
              <a:buNone/>
              <a:defRPr b="0" sz="3600" cap="none">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2"/>
          <p:cNvSpPr txBox="1"/>
          <p:nvPr>
            <p:ph idx="1" type="body"/>
          </p:nvPr>
        </p:nvSpPr>
        <p:spPr>
          <a:xfrm>
            <a:off x="581192" y="4541417"/>
            <a:ext cx="11029615" cy="60055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360"/>
              </a:spcBef>
              <a:spcAft>
                <a:spcPts val="0"/>
              </a:spcAft>
              <a:buSzPts val="1656"/>
              <a:buNone/>
              <a:defRPr sz="1800" cap="none">
                <a:solidFill>
                  <a:schemeClr val="accent1"/>
                </a:solidFill>
              </a:defRPr>
            </a:lvl1pPr>
            <a:lvl2pPr indent="-228600" lvl="1" marL="914400" algn="l">
              <a:lnSpc>
                <a:spcPct val="120000"/>
              </a:lnSpc>
              <a:spcBef>
                <a:spcPts val="600"/>
              </a:spcBef>
              <a:spcAft>
                <a:spcPts val="0"/>
              </a:spcAft>
              <a:buSzPts val="1656"/>
              <a:buNone/>
              <a:defRPr sz="1800">
                <a:solidFill>
                  <a:srgbClr val="888888"/>
                </a:solidFill>
              </a:defRPr>
            </a:lvl2pPr>
            <a:lvl3pPr indent="-228600" lvl="2" marL="1371600" algn="l">
              <a:lnSpc>
                <a:spcPct val="120000"/>
              </a:lnSpc>
              <a:spcBef>
                <a:spcPts val="600"/>
              </a:spcBef>
              <a:spcAft>
                <a:spcPts val="0"/>
              </a:spcAft>
              <a:buSzPts val="1472"/>
              <a:buNone/>
              <a:defRPr sz="1600">
                <a:solidFill>
                  <a:srgbClr val="888888"/>
                </a:solidFill>
              </a:defRPr>
            </a:lvl3pPr>
            <a:lvl4pPr indent="-228600" lvl="3" marL="1828800" algn="l">
              <a:lnSpc>
                <a:spcPct val="120000"/>
              </a:lnSpc>
              <a:spcBef>
                <a:spcPts val="600"/>
              </a:spcBef>
              <a:spcAft>
                <a:spcPts val="0"/>
              </a:spcAft>
              <a:buSzPts val="1288"/>
              <a:buNone/>
              <a:defRPr sz="1400">
                <a:solidFill>
                  <a:srgbClr val="888888"/>
                </a:solidFill>
              </a:defRPr>
            </a:lvl4pPr>
            <a:lvl5pPr indent="-228600" lvl="4" marL="2286000" algn="l">
              <a:lnSpc>
                <a:spcPct val="120000"/>
              </a:lnSpc>
              <a:spcBef>
                <a:spcPts val="600"/>
              </a:spcBef>
              <a:spcAft>
                <a:spcPts val="0"/>
              </a:spcAft>
              <a:buSzPts val="1288"/>
              <a:buNone/>
              <a:defRPr sz="1400">
                <a:solidFill>
                  <a:srgbClr val="888888"/>
                </a:solidFill>
              </a:defRPr>
            </a:lvl5pPr>
            <a:lvl6pPr indent="-228600" lvl="5" marL="2743200" algn="l">
              <a:spcBef>
                <a:spcPts val="600"/>
              </a:spcBef>
              <a:spcAft>
                <a:spcPts val="0"/>
              </a:spcAft>
              <a:buSzPts val="1288"/>
              <a:buNone/>
              <a:defRPr sz="1400">
                <a:solidFill>
                  <a:srgbClr val="888888"/>
                </a:solidFill>
              </a:defRPr>
            </a:lvl6pPr>
            <a:lvl7pPr indent="-228600" lvl="6" marL="3200400" algn="l">
              <a:spcBef>
                <a:spcPts val="600"/>
              </a:spcBef>
              <a:spcAft>
                <a:spcPts val="0"/>
              </a:spcAft>
              <a:buSzPts val="1288"/>
              <a:buNone/>
              <a:defRPr sz="1400">
                <a:solidFill>
                  <a:srgbClr val="888888"/>
                </a:solidFill>
              </a:defRPr>
            </a:lvl7pPr>
            <a:lvl8pPr indent="-228600" lvl="7" marL="3657600" algn="l">
              <a:spcBef>
                <a:spcPts val="600"/>
              </a:spcBef>
              <a:spcAft>
                <a:spcPts val="0"/>
              </a:spcAft>
              <a:buSzPts val="1288"/>
              <a:buNone/>
              <a:defRPr sz="1400">
                <a:solidFill>
                  <a:srgbClr val="888888"/>
                </a:solidFill>
              </a:defRPr>
            </a:lvl8pPr>
            <a:lvl9pPr indent="-228600" lvl="8" marL="4114800" algn="l">
              <a:spcBef>
                <a:spcPts val="600"/>
              </a:spcBef>
              <a:spcAft>
                <a:spcPts val="600"/>
              </a:spcAft>
              <a:buSzPts val="1288"/>
              <a:buNone/>
              <a:defRPr sz="1400">
                <a:solidFill>
                  <a:srgbClr val="888888"/>
                </a:solidFill>
              </a:defRPr>
            </a:lvl9pPr>
          </a:lstStyle>
          <a:p/>
        </p:txBody>
      </p:sp>
      <p:sp>
        <p:nvSpPr>
          <p:cNvPr id="31" name="Google Shape;31;p12"/>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2"/>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2"/>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13"/>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3"/>
          <p:cNvSpPr txBox="1"/>
          <p:nvPr>
            <p:ph idx="1" type="body"/>
          </p:nvPr>
        </p:nvSpPr>
        <p:spPr>
          <a:xfrm>
            <a:off x="581193" y="2228003"/>
            <a:ext cx="5194767"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20000"/>
              </a:lnSpc>
              <a:spcBef>
                <a:spcPts val="360"/>
              </a:spcBef>
              <a:spcAft>
                <a:spcPts val="0"/>
              </a:spcAft>
              <a:buSzPts val="1656"/>
              <a:buChar char="◼"/>
              <a:defRPr/>
            </a:lvl1pPr>
            <a:lvl2pPr indent="-333756" lvl="1" marL="914400" algn="l">
              <a:lnSpc>
                <a:spcPct val="120000"/>
              </a:lnSpc>
              <a:spcBef>
                <a:spcPts val="600"/>
              </a:spcBef>
              <a:spcAft>
                <a:spcPts val="0"/>
              </a:spcAft>
              <a:buSzPts val="1656"/>
              <a:buChar char="◼"/>
              <a:defRPr/>
            </a:lvl2pPr>
            <a:lvl3pPr indent="-333756" lvl="2" marL="1371600" algn="l">
              <a:lnSpc>
                <a:spcPct val="120000"/>
              </a:lnSpc>
              <a:spcBef>
                <a:spcPts val="600"/>
              </a:spcBef>
              <a:spcAft>
                <a:spcPts val="0"/>
              </a:spcAft>
              <a:buSzPts val="1656"/>
              <a:buChar char="◼"/>
              <a:defRPr/>
            </a:lvl3pPr>
            <a:lvl4pPr indent="-333756" lvl="3" marL="1828800" algn="l">
              <a:lnSpc>
                <a:spcPct val="120000"/>
              </a:lnSpc>
              <a:spcBef>
                <a:spcPts val="600"/>
              </a:spcBef>
              <a:spcAft>
                <a:spcPts val="0"/>
              </a:spcAft>
              <a:buSzPts val="1656"/>
              <a:buChar char="◼"/>
              <a:defRPr/>
            </a:lvl4pPr>
            <a:lvl5pPr indent="-333756" lvl="4" marL="2286000" algn="l">
              <a:lnSpc>
                <a:spcPct val="120000"/>
              </a:lnSpc>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37" name="Google Shape;37;p13"/>
          <p:cNvSpPr txBox="1"/>
          <p:nvPr>
            <p:ph idx="2" type="body"/>
          </p:nvPr>
        </p:nvSpPr>
        <p:spPr>
          <a:xfrm>
            <a:off x="6416039" y="2228003"/>
            <a:ext cx="5194769"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20000"/>
              </a:lnSpc>
              <a:spcBef>
                <a:spcPts val="360"/>
              </a:spcBef>
              <a:spcAft>
                <a:spcPts val="0"/>
              </a:spcAft>
              <a:buSzPts val="1656"/>
              <a:buChar char="◼"/>
              <a:defRPr/>
            </a:lvl1pPr>
            <a:lvl2pPr indent="-333756" lvl="1" marL="914400" algn="l">
              <a:lnSpc>
                <a:spcPct val="120000"/>
              </a:lnSpc>
              <a:spcBef>
                <a:spcPts val="600"/>
              </a:spcBef>
              <a:spcAft>
                <a:spcPts val="0"/>
              </a:spcAft>
              <a:buSzPts val="1656"/>
              <a:buChar char="◼"/>
              <a:defRPr/>
            </a:lvl2pPr>
            <a:lvl3pPr indent="-333756" lvl="2" marL="1371600" algn="l">
              <a:lnSpc>
                <a:spcPct val="120000"/>
              </a:lnSpc>
              <a:spcBef>
                <a:spcPts val="600"/>
              </a:spcBef>
              <a:spcAft>
                <a:spcPts val="0"/>
              </a:spcAft>
              <a:buSzPts val="1656"/>
              <a:buChar char="◼"/>
              <a:defRPr/>
            </a:lvl3pPr>
            <a:lvl4pPr indent="-333756" lvl="3" marL="1828800" algn="l">
              <a:lnSpc>
                <a:spcPct val="120000"/>
              </a:lnSpc>
              <a:spcBef>
                <a:spcPts val="600"/>
              </a:spcBef>
              <a:spcAft>
                <a:spcPts val="0"/>
              </a:spcAft>
              <a:buSzPts val="1656"/>
              <a:buChar char="◼"/>
              <a:defRPr/>
            </a:lvl4pPr>
            <a:lvl5pPr indent="-333756" lvl="4" marL="2286000" algn="l">
              <a:lnSpc>
                <a:spcPct val="120000"/>
              </a:lnSpc>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38" name="Google Shape;38;p13"/>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3"/>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3"/>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41" name="Shape 41"/>
        <p:cNvGrpSpPr/>
        <p:nvPr/>
      </p:nvGrpSpPr>
      <p:grpSpPr>
        <a:xfrm>
          <a:off x="0" y="0"/>
          <a:ext cx="0" cy="0"/>
          <a:chOff x="0" y="0"/>
          <a:chExt cx="0" cy="0"/>
        </a:xfrm>
      </p:grpSpPr>
      <p:sp>
        <p:nvSpPr>
          <p:cNvPr id="42" name="Google Shape;42;p14"/>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4"/>
          <p:cNvSpPr txBox="1"/>
          <p:nvPr>
            <p:ph idx="1" type="body"/>
          </p:nvPr>
        </p:nvSpPr>
        <p:spPr>
          <a:xfrm>
            <a:off x="581191" y="2250891"/>
            <a:ext cx="5194769" cy="557784"/>
          </a:xfrm>
          <a:prstGeom prst="rect">
            <a:avLst/>
          </a:prstGeom>
          <a:noFill/>
          <a:ln>
            <a:noFill/>
          </a:ln>
        </p:spPr>
        <p:txBody>
          <a:bodyPr anchorCtr="0" anchor="ctr" bIns="45700" lIns="91425" spcFirstLastPara="1" rIns="91425" wrap="square" tIns="45700">
            <a:noAutofit/>
          </a:bodyPr>
          <a:lstStyle>
            <a:lvl1pPr indent="-228600" lvl="0" marL="457200" algn="l">
              <a:lnSpc>
                <a:spcPct val="120000"/>
              </a:lnSpc>
              <a:spcBef>
                <a:spcPts val="400"/>
              </a:spcBef>
              <a:spcAft>
                <a:spcPts val="0"/>
              </a:spcAft>
              <a:buSzPts val="1840"/>
              <a:buNone/>
              <a:defRPr b="0" sz="2000">
                <a:solidFill>
                  <a:srgbClr val="3F3F3F"/>
                </a:solidFill>
              </a:defRPr>
            </a:lvl1pPr>
            <a:lvl2pPr indent="-228600" lvl="1" marL="914400" algn="l">
              <a:lnSpc>
                <a:spcPct val="120000"/>
              </a:lnSpc>
              <a:spcBef>
                <a:spcPts val="600"/>
              </a:spcBef>
              <a:spcAft>
                <a:spcPts val="0"/>
              </a:spcAft>
              <a:buSzPts val="1840"/>
              <a:buNone/>
              <a:defRPr b="1" sz="2000"/>
            </a:lvl2pPr>
            <a:lvl3pPr indent="-228600" lvl="2" marL="1371600" algn="l">
              <a:lnSpc>
                <a:spcPct val="120000"/>
              </a:lnSpc>
              <a:spcBef>
                <a:spcPts val="600"/>
              </a:spcBef>
              <a:spcAft>
                <a:spcPts val="0"/>
              </a:spcAft>
              <a:buSzPts val="1656"/>
              <a:buNone/>
              <a:defRPr b="1" sz="1800"/>
            </a:lvl3pPr>
            <a:lvl4pPr indent="-228600" lvl="3" marL="1828800" algn="l">
              <a:lnSpc>
                <a:spcPct val="120000"/>
              </a:lnSpc>
              <a:spcBef>
                <a:spcPts val="600"/>
              </a:spcBef>
              <a:spcAft>
                <a:spcPts val="0"/>
              </a:spcAft>
              <a:buSzPts val="1472"/>
              <a:buNone/>
              <a:defRPr b="1" sz="1600"/>
            </a:lvl4pPr>
            <a:lvl5pPr indent="-228600" lvl="4" marL="2286000" algn="l">
              <a:lnSpc>
                <a:spcPct val="120000"/>
              </a:lnSpc>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44" name="Google Shape;44;p14"/>
          <p:cNvSpPr txBox="1"/>
          <p:nvPr>
            <p:ph idx="2" type="body"/>
          </p:nvPr>
        </p:nvSpPr>
        <p:spPr>
          <a:xfrm>
            <a:off x="581194" y="2926052"/>
            <a:ext cx="5194766"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20000"/>
              </a:lnSpc>
              <a:spcBef>
                <a:spcPts val="360"/>
              </a:spcBef>
              <a:spcAft>
                <a:spcPts val="0"/>
              </a:spcAft>
              <a:buSzPts val="1656"/>
              <a:buChar char="◼"/>
              <a:defRPr/>
            </a:lvl1pPr>
            <a:lvl2pPr indent="-333756" lvl="1" marL="914400" algn="l">
              <a:lnSpc>
                <a:spcPct val="120000"/>
              </a:lnSpc>
              <a:spcBef>
                <a:spcPts val="600"/>
              </a:spcBef>
              <a:spcAft>
                <a:spcPts val="0"/>
              </a:spcAft>
              <a:buSzPts val="1656"/>
              <a:buChar char="◼"/>
              <a:defRPr/>
            </a:lvl2pPr>
            <a:lvl3pPr indent="-333756" lvl="2" marL="1371600" algn="l">
              <a:lnSpc>
                <a:spcPct val="120000"/>
              </a:lnSpc>
              <a:spcBef>
                <a:spcPts val="600"/>
              </a:spcBef>
              <a:spcAft>
                <a:spcPts val="0"/>
              </a:spcAft>
              <a:buSzPts val="1656"/>
              <a:buChar char="◼"/>
              <a:defRPr/>
            </a:lvl3pPr>
            <a:lvl4pPr indent="-333756" lvl="3" marL="1828800" algn="l">
              <a:lnSpc>
                <a:spcPct val="120000"/>
              </a:lnSpc>
              <a:spcBef>
                <a:spcPts val="600"/>
              </a:spcBef>
              <a:spcAft>
                <a:spcPts val="0"/>
              </a:spcAft>
              <a:buSzPts val="1656"/>
              <a:buChar char="◼"/>
              <a:defRPr/>
            </a:lvl4pPr>
            <a:lvl5pPr indent="-333756" lvl="4" marL="2286000" algn="l">
              <a:lnSpc>
                <a:spcPct val="120000"/>
              </a:lnSpc>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45" name="Google Shape;45;p14"/>
          <p:cNvSpPr txBox="1"/>
          <p:nvPr>
            <p:ph idx="3" type="body"/>
          </p:nvPr>
        </p:nvSpPr>
        <p:spPr>
          <a:xfrm>
            <a:off x="6416039" y="2250892"/>
            <a:ext cx="5194770" cy="553373"/>
          </a:xfrm>
          <a:prstGeom prst="rect">
            <a:avLst/>
          </a:prstGeom>
          <a:noFill/>
          <a:ln>
            <a:noFill/>
          </a:ln>
        </p:spPr>
        <p:txBody>
          <a:bodyPr anchorCtr="0" anchor="ctr" bIns="45700" lIns="91425" spcFirstLastPara="1" rIns="91425" wrap="square" tIns="45700">
            <a:noAutofit/>
          </a:bodyPr>
          <a:lstStyle>
            <a:lvl1pPr indent="-228600" lvl="0" marL="457200" marR="0" algn="l">
              <a:lnSpc>
                <a:spcPct val="100000"/>
              </a:lnSpc>
              <a:spcBef>
                <a:spcPts val="400"/>
              </a:spcBef>
              <a:spcAft>
                <a:spcPts val="0"/>
              </a:spcAft>
              <a:buClr>
                <a:schemeClr val="accent1"/>
              </a:buClr>
              <a:buSzPts val="1840"/>
              <a:buFont typeface="Noto Sans Symbols"/>
              <a:buNone/>
              <a:defRPr b="0" sz="2000">
                <a:solidFill>
                  <a:srgbClr val="3F3F3F"/>
                </a:solidFill>
              </a:defRPr>
            </a:lvl1pPr>
            <a:lvl2pPr indent="-228600" lvl="1" marL="914400" algn="l">
              <a:lnSpc>
                <a:spcPct val="120000"/>
              </a:lnSpc>
              <a:spcBef>
                <a:spcPts val="600"/>
              </a:spcBef>
              <a:spcAft>
                <a:spcPts val="0"/>
              </a:spcAft>
              <a:buSzPts val="1840"/>
              <a:buNone/>
              <a:defRPr b="1" sz="2000"/>
            </a:lvl2pPr>
            <a:lvl3pPr indent="-228600" lvl="2" marL="1371600" algn="l">
              <a:lnSpc>
                <a:spcPct val="120000"/>
              </a:lnSpc>
              <a:spcBef>
                <a:spcPts val="600"/>
              </a:spcBef>
              <a:spcAft>
                <a:spcPts val="0"/>
              </a:spcAft>
              <a:buSzPts val="1656"/>
              <a:buNone/>
              <a:defRPr b="1" sz="1800"/>
            </a:lvl3pPr>
            <a:lvl4pPr indent="-228600" lvl="3" marL="1828800" algn="l">
              <a:lnSpc>
                <a:spcPct val="120000"/>
              </a:lnSpc>
              <a:spcBef>
                <a:spcPts val="600"/>
              </a:spcBef>
              <a:spcAft>
                <a:spcPts val="0"/>
              </a:spcAft>
              <a:buSzPts val="1472"/>
              <a:buNone/>
              <a:defRPr b="1" sz="1600"/>
            </a:lvl4pPr>
            <a:lvl5pPr indent="-228600" lvl="4" marL="2286000" algn="l">
              <a:lnSpc>
                <a:spcPct val="120000"/>
              </a:lnSpc>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46" name="Google Shape;46;p14"/>
          <p:cNvSpPr txBox="1"/>
          <p:nvPr>
            <p:ph idx="4" type="body"/>
          </p:nvPr>
        </p:nvSpPr>
        <p:spPr>
          <a:xfrm>
            <a:off x="6416037" y="2926052"/>
            <a:ext cx="5194771"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20000"/>
              </a:lnSpc>
              <a:spcBef>
                <a:spcPts val="360"/>
              </a:spcBef>
              <a:spcAft>
                <a:spcPts val="0"/>
              </a:spcAft>
              <a:buSzPts val="1656"/>
              <a:buChar char="◼"/>
              <a:defRPr/>
            </a:lvl1pPr>
            <a:lvl2pPr indent="-333756" lvl="1" marL="914400" algn="l">
              <a:lnSpc>
                <a:spcPct val="120000"/>
              </a:lnSpc>
              <a:spcBef>
                <a:spcPts val="600"/>
              </a:spcBef>
              <a:spcAft>
                <a:spcPts val="0"/>
              </a:spcAft>
              <a:buSzPts val="1656"/>
              <a:buChar char="◼"/>
              <a:defRPr/>
            </a:lvl2pPr>
            <a:lvl3pPr indent="-333756" lvl="2" marL="1371600" algn="l">
              <a:lnSpc>
                <a:spcPct val="120000"/>
              </a:lnSpc>
              <a:spcBef>
                <a:spcPts val="600"/>
              </a:spcBef>
              <a:spcAft>
                <a:spcPts val="0"/>
              </a:spcAft>
              <a:buSzPts val="1656"/>
              <a:buChar char="◼"/>
              <a:defRPr/>
            </a:lvl3pPr>
            <a:lvl4pPr indent="-333756" lvl="3" marL="1828800" algn="l">
              <a:lnSpc>
                <a:spcPct val="120000"/>
              </a:lnSpc>
              <a:spcBef>
                <a:spcPts val="600"/>
              </a:spcBef>
              <a:spcAft>
                <a:spcPts val="0"/>
              </a:spcAft>
              <a:buSzPts val="1656"/>
              <a:buChar char="◼"/>
              <a:defRPr/>
            </a:lvl4pPr>
            <a:lvl5pPr indent="-333756" lvl="4" marL="2286000" algn="l">
              <a:lnSpc>
                <a:spcPct val="120000"/>
              </a:lnSpc>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47" name="Google Shape;47;p14"/>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4"/>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4"/>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15"/>
          <p:cNvSpPr txBox="1"/>
          <p:nvPr>
            <p:ph type="title"/>
          </p:nvPr>
        </p:nvSpPr>
        <p:spPr>
          <a:xfrm>
            <a:off x="575894" y="729658"/>
            <a:ext cx="11029616" cy="988332"/>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5"/>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5"/>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5"/>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16"/>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6"/>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6"/>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9" name="Shape 59"/>
        <p:cNvGrpSpPr/>
        <p:nvPr/>
      </p:nvGrpSpPr>
      <p:grpSpPr>
        <a:xfrm>
          <a:off x="0" y="0"/>
          <a:ext cx="0" cy="0"/>
          <a:chOff x="0" y="0"/>
          <a:chExt cx="0" cy="0"/>
        </a:xfrm>
      </p:grpSpPr>
      <p:sp>
        <p:nvSpPr>
          <p:cNvPr id="60" name="Google Shape;60;p17"/>
          <p:cNvSpPr/>
          <p:nvPr/>
        </p:nvSpPr>
        <p:spPr>
          <a:xfrm>
            <a:off x="447817" y="601200"/>
            <a:ext cx="3682723" cy="5815475"/>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7"/>
          <p:cNvSpPr txBox="1"/>
          <p:nvPr>
            <p:ph type="title"/>
          </p:nvPr>
        </p:nvSpPr>
        <p:spPr>
          <a:xfrm>
            <a:off x="767857" y="933450"/>
            <a:ext cx="3031852" cy="172241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FFFFFF"/>
              </a:buClr>
              <a:buSzPts val="2400"/>
              <a:buFont typeface="Open Sans"/>
              <a:buNone/>
              <a:defRPr b="0" sz="2400">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7"/>
          <p:cNvSpPr txBox="1"/>
          <p:nvPr>
            <p:ph idx="1" type="body"/>
          </p:nvPr>
        </p:nvSpPr>
        <p:spPr>
          <a:xfrm>
            <a:off x="4900928" y="1179829"/>
            <a:ext cx="6650991" cy="4658216"/>
          </a:xfrm>
          <a:prstGeom prst="rect">
            <a:avLst/>
          </a:prstGeom>
          <a:noFill/>
          <a:ln>
            <a:noFill/>
          </a:ln>
        </p:spPr>
        <p:txBody>
          <a:bodyPr anchorCtr="0" anchor="ctr" bIns="45700" lIns="91425" spcFirstLastPara="1" rIns="91425" wrap="square" tIns="45700">
            <a:normAutofit/>
          </a:bodyPr>
          <a:lstStyle>
            <a:lvl1pPr indent="-345440" lvl="0" marL="457200" algn="l">
              <a:lnSpc>
                <a:spcPct val="120000"/>
              </a:lnSpc>
              <a:spcBef>
                <a:spcPts val="400"/>
              </a:spcBef>
              <a:spcAft>
                <a:spcPts val="0"/>
              </a:spcAft>
              <a:buSzPts val="1840"/>
              <a:buChar char="◼"/>
              <a:defRPr sz="2000">
                <a:solidFill>
                  <a:schemeClr val="dk2"/>
                </a:solidFill>
              </a:defRPr>
            </a:lvl1pPr>
            <a:lvl2pPr indent="-333756" lvl="1" marL="914400" algn="l">
              <a:lnSpc>
                <a:spcPct val="120000"/>
              </a:lnSpc>
              <a:spcBef>
                <a:spcPts val="600"/>
              </a:spcBef>
              <a:spcAft>
                <a:spcPts val="0"/>
              </a:spcAft>
              <a:buSzPts val="1656"/>
              <a:buChar char="◼"/>
              <a:defRPr sz="1800">
                <a:solidFill>
                  <a:schemeClr val="dk2"/>
                </a:solidFill>
              </a:defRPr>
            </a:lvl2pPr>
            <a:lvl3pPr indent="-322072" lvl="2" marL="1371600" algn="l">
              <a:lnSpc>
                <a:spcPct val="120000"/>
              </a:lnSpc>
              <a:spcBef>
                <a:spcPts val="600"/>
              </a:spcBef>
              <a:spcAft>
                <a:spcPts val="0"/>
              </a:spcAft>
              <a:buSzPts val="1472"/>
              <a:buChar char="◼"/>
              <a:defRPr sz="1600">
                <a:solidFill>
                  <a:schemeClr val="dk2"/>
                </a:solidFill>
              </a:defRPr>
            </a:lvl3pPr>
            <a:lvl4pPr indent="-310388" lvl="3" marL="1828800" algn="l">
              <a:lnSpc>
                <a:spcPct val="120000"/>
              </a:lnSpc>
              <a:spcBef>
                <a:spcPts val="600"/>
              </a:spcBef>
              <a:spcAft>
                <a:spcPts val="0"/>
              </a:spcAft>
              <a:buSzPts val="1288"/>
              <a:buChar char="◼"/>
              <a:defRPr sz="1400">
                <a:solidFill>
                  <a:schemeClr val="dk2"/>
                </a:solidFill>
              </a:defRPr>
            </a:lvl4pPr>
            <a:lvl5pPr indent="-310388" lvl="4" marL="2286000" algn="l">
              <a:lnSpc>
                <a:spcPct val="120000"/>
              </a:lnSpc>
              <a:spcBef>
                <a:spcPts val="600"/>
              </a:spcBef>
              <a:spcAft>
                <a:spcPts val="0"/>
              </a:spcAft>
              <a:buSzPts val="1288"/>
              <a:buChar char="◼"/>
              <a:defRPr sz="1400">
                <a:solidFill>
                  <a:schemeClr val="dk2"/>
                </a:solidFill>
              </a:defRPr>
            </a:lvl5pPr>
            <a:lvl6pPr indent="-310388" lvl="5" marL="2743200" algn="l">
              <a:spcBef>
                <a:spcPts val="600"/>
              </a:spcBef>
              <a:spcAft>
                <a:spcPts val="0"/>
              </a:spcAft>
              <a:buSzPts val="1288"/>
              <a:buChar char="◼"/>
              <a:defRPr sz="1400">
                <a:solidFill>
                  <a:schemeClr val="dk2"/>
                </a:solidFill>
              </a:defRPr>
            </a:lvl6pPr>
            <a:lvl7pPr indent="-310388" lvl="6" marL="3200400" algn="l">
              <a:spcBef>
                <a:spcPts val="600"/>
              </a:spcBef>
              <a:spcAft>
                <a:spcPts val="0"/>
              </a:spcAft>
              <a:buSzPts val="1288"/>
              <a:buChar char="◼"/>
              <a:defRPr sz="1400">
                <a:solidFill>
                  <a:schemeClr val="dk2"/>
                </a:solidFill>
              </a:defRPr>
            </a:lvl7pPr>
            <a:lvl8pPr indent="-310388" lvl="7" marL="3657600" algn="l">
              <a:spcBef>
                <a:spcPts val="600"/>
              </a:spcBef>
              <a:spcAft>
                <a:spcPts val="0"/>
              </a:spcAft>
              <a:buSzPts val="1288"/>
              <a:buChar char="◼"/>
              <a:defRPr sz="1400">
                <a:solidFill>
                  <a:schemeClr val="dk2"/>
                </a:solidFill>
              </a:defRPr>
            </a:lvl8pPr>
            <a:lvl9pPr indent="-310388" lvl="8" marL="4114800" algn="l">
              <a:spcBef>
                <a:spcPts val="600"/>
              </a:spcBef>
              <a:spcAft>
                <a:spcPts val="600"/>
              </a:spcAft>
              <a:buSzPts val="1288"/>
              <a:buChar char="◼"/>
              <a:defRPr sz="1400">
                <a:solidFill>
                  <a:schemeClr val="dk2"/>
                </a:solidFill>
              </a:defRPr>
            </a:lvl9pPr>
          </a:lstStyle>
          <a:p/>
        </p:txBody>
      </p:sp>
      <p:sp>
        <p:nvSpPr>
          <p:cNvPr id="63" name="Google Shape;63;p17"/>
          <p:cNvSpPr txBox="1"/>
          <p:nvPr>
            <p:ph idx="2" type="body"/>
          </p:nvPr>
        </p:nvSpPr>
        <p:spPr>
          <a:xfrm>
            <a:off x="767857" y="2836654"/>
            <a:ext cx="3031852" cy="300139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320"/>
              </a:spcBef>
              <a:spcAft>
                <a:spcPts val="0"/>
              </a:spcAft>
              <a:buSzPts val="1472"/>
              <a:buNone/>
              <a:defRPr sz="1600">
                <a:solidFill>
                  <a:srgbClr val="FFFFFF"/>
                </a:solidFill>
              </a:defRPr>
            </a:lvl1pPr>
            <a:lvl2pPr indent="-228600" lvl="1" marL="914400" algn="l">
              <a:lnSpc>
                <a:spcPct val="120000"/>
              </a:lnSpc>
              <a:spcBef>
                <a:spcPts val="600"/>
              </a:spcBef>
              <a:spcAft>
                <a:spcPts val="0"/>
              </a:spcAft>
              <a:buSzPts val="1012"/>
              <a:buNone/>
              <a:defRPr sz="1100"/>
            </a:lvl2pPr>
            <a:lvl3pPr indent="-228600" lvl="2" marL="1371600" algn="l">
              <a:lnSpc>
                <a:spcPct val="120000"/>
              </a:lnSpc>
              <a:spcBef>
                <a:spcPts val="600"/>
              </a:spcBef>
              <a:spcAft>
                <a:spcPts val="0"/>
              </a:spcAft>
              <a:buSzPts val="920"/>
              <a:buNone/>
              <a:defRPr sz="1000"/>
            </a:lvl3pPr>
            <a:lvl4pPr indent="-228600" lvl="3" marL="1828800" algn="l">
              <a:lnSpc>
                <a:spcPct val="120000"/>
              </a:lnSpc>
              <a:spcBef>
                <a:spcPts val="600"/>
              </a:spcBef>
              <a:spcAft>
                <a:spcPts val="0"/>
              </a:spcAft>
              <a:buSzPts val="828"/>
              <a:buNone/>
              <a:defRPr sz="900"/>
            </a:lvl4pPr>
            <a:lvl5pPr indent="-228600" lvl="4" marL="2286000" algn="l">
              <a:lnSpc>
                <a:spcPct val="120000"/>
              </a:lnSpc>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64" name="Google Shape;64;p17"/>
          <p:cNvSpPr txBox="1"/>
          <p:nvPr>
            <p:ph idx="10" type="dt"/>
          </p:nvPr>
        </p:nvSpPr>
        <p:spPr>
          <a:xfrm>
            <a:off x="7605951" y="6456916"/>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7"/>
          <p:cNvSpPr txBox="1"/>
          <p:nvPr>
            <p:ph idx="11" type="ftr"/>
          </p:nvPr>
        </p:nvSpPr>
        <p:spPr>
          <a:xfrm>
            <a:off x="581192" y="6452590"/>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7"/>
          <p:cNvSpPr txBox="1"/>
          <p:nvPr>
            <p:ph idx="12" type="sldNum"/>
          </p:nvPr>
        </p:nvSpPr>
        <p:spPr>
          <a:xfrm>
            <a:off x="10558300" y="6456916"/>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7" name="Shape 67"/>
        <p:cNvGrpSpPr/>
        <p:nvPr/>
      </p:nvGrpSpPr>
      <p:grpSpPr>
        <a:xfrm>
          <a:off x="0" y="0"/>
          <a:ext cx="0" cy="0"/>
          <a:chOff x="0" y="0"/>
          <a:chExt cx="0" cy="0"/>
        </a:xfrm>
      </p:grpSpPr>
      <p:sp>
        <p:nvSpPr>
          <p:cNvPr id="68" name="Google Shape;68;p18"/>
          <p:cNvSpPr txBox="1"/>
          <p:nvPr>
            <p:ph type="title"/>
          </p:nvPr>
        </p:nvSpPr>
        <p:spPr>
          <a:xfrm>
            <a:off x="581193" y="4693389"/>
            <a:ext cx="11029616" cy="566738"/>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3F3F3F"/>
              </a:buClr>
              <a:buSzPts val="2400"/>
              <a:buFont typeface="Open Sans"/>
              <a:buNone/>
              <a:defRPr b="0" sz="24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8"/>
          <p:cNvSpPr/>
          <p:nvPr>
            <p:ph idx="2" type="pic"/>
          </p:nvPr>
        </p:nvSpPr>
        <p:spPr>
          <a:xfrm>
            <a:off x="447817" y="641350"/>
            <a:ext cx="11290859" cy="3651249"/>
          </a:xfrm>
          <a:prstGeom prst="rect">
            <a:avLst/>
          </a:prstGeom>
          <a:noFill/>
          <a:ln>
            <a:noFill/>
          </a:ln>
        </p:spPr>
        <p:txBody>
          <a:bodyPr anchorCtr="0" anchor="t" bIns="45700" lIns="91425" spcFirstLastPara="1" rIns="91425" wrap="square" tIns="45700">
            <a:normAutofit/>
          </a:bodyPr>
          <a:lstStyle>
            <a:lvl1pPr lvl="0" marR="0" rtl="0" algn="ctr">
              <a:lnSpc>
                <a:spcPct val="120000"/>
              </a:lnSpc>
              <a:spcBef>
                <a:spcPts val="320"/>
              </a:spcBef>
              <a:spcAft>
                <a:spcPts val="0"/>
              </a:spcAft>
              <a:buClr>
                <a:schemeClr val="accent1"/>
              </a:buClr>
              <a:buSzPts val="1472"/>
              <a:buFont typeface="Noto Sans Symbols"/>
              <a:buNone/>
              <a:defRPr b="0" i="0" sz="1600" u="none" cap="none" strike="noStrike">
                <a:solidFill>
                  <a:srgbClr val="3F3F3F"/>
                </a:solidFill>
                <a:latin typeface="Open Sans"/>
                <a:ea typeface="Open Sans"/>
                <a:cs typeface="Open Sans"/>
                <a:sym typeface="Open Sans"/>
              </a:defRPr>
            </a:lvl1pPr>
            <a:lvl2pPr lvl="1" marR="0" rtl="0" algn="l">
              <a:lnSpc>
                <a:spcPct val="120000"/>
              </a:lnSpc>
              <a:spcBef>
                <a:spcPts val="600"/>
              </a:spcBef>
              <a:spcAft>
                <a:spcPts val="0"/>
              </a:spcAft>
              <a:buClr>
                <a:schemeClr val="accent1"/>
              </a:buClr>
              <a:buSzPts val="1472"/>
              <a:buFont typeface="Noto Sans Symbols"/>
              <a:buNone/>
              <a:defRPr b="0" i="0" sz="1600" u="none" cap="none" strike="noStrike">
                <a:solidFill>
                  <a:srgbClr val="3F3F3F"/>
                </a:solidFill>
                <a:latin typeface="Open Sans"/>
                <a:ea typeface="Open Sans"/>
                <a:cs typeface="Open Sans"/>
                <a:sym typeface="Open Sans"/>
              </a:defRPr>
            </a:lvl2pPr>
            <a:lvl3pPr lvl="2" marR="0" rtl="0" algn="l">
              <a:lnSpc>
                <a:spcPct val="120000"/>
              </a:lnSpc>
              <a:spcBef>
                <a:spcPts val="600"/>
              </a:spcBef>
              <a:spcAft>
                <a:spcPts val="0"/>
              </a:spcAft>
              <a:buClr>
                <a:schemeClr val="accent1"/>
              </a:buClr>
              <a:buSzPts val="1472"/>
              <a:buFont typeface="Noto Sans Symbols"/>
              <a:buNone/>
              <a:defRPr b="0" i="0" sz="1600" u="none" cap="none" strike="noStrike">
                <a:solidFill>
                  <a:srgbClr val="3F3F3F"/>
                </a:solidFill>
                <a:latin typeface="Open Sans"/>
                <a:ea typeface="Open Sans"/>
                <a:cs typeface="Open Sans"/>
                <a:sym typeface="Open Sans"/>
              </a:defRPr>
            </a:lvl3pPr>
            <a:lvl4pPr lvl="3" marR="0" rtl="0" algn="l">
              <a:lnSpc>
                <a:spcPct val="120000"/>
              </a:lnSpc>
              <a:spcBef>
                <a:spcPts val="600"/>
              </a:spcBef>
              <a:spcAft>
                <a:spcPts val="0"/>
              </a:spcAft>
              <a:buClr>
                <a:schemeClr val="accent1"/>
              </a:buClr>
              <a:buSzPts val="1472"/>
              <a:buFont typeface="Noto Sans Symbols"/>
              <a:buNone/>
              <a:defRPr b="0" i="0" sz="1600" u="none" cap="none" strike="noStrike">
                <a:solidFill>
                  <a:srgbClr val="3F3F3F"/>
                </a:solidFill>
                <a:latin typeface="Open Sans"/>
                <a:ea typeface="Open Sans"/>
                <a:cs typeface="Open Sans"/>
                <a:sym typeface="Open Sans"/>
              </a:defRPr>
            </a:lvl4pPr>
            <a:lvl5pPr lvl="4" marR="0" rtl="0" algn="l">
              <a:lnSpc>
                <a:spcPct val="120000"/>
              </a:lnSpc>
              <a:spcBef>
                <a:spcPts val="600"/>
              </a:spcBef>
              <a:spcAft>
                <a:spcPts val="0"/>
              </a:spcAft>
              <a:buClr>
                <a:schemeClr val="accent1"/>
              </a:buClr>
              <a:buSzPts val="1472"/>
              <a:buFont typeface="Noto Sans Symbols"/>
              <a:buNone/>
              <a:defRPr b="0" i="0" sz="1600" u="none" cap="none" strike="noStrike">
                <a:solidFill>
                  <a:srgbClr val="3F3F3F"/>
                </a:solidFill>
                <a:latin typeface="Open Sans"/>
                <a:ea typeface="Open Sans"/>
                <a:cs typeface="Open Sans"/>
                <a:sym typeface="Open Sans"/>
              </a:defRPr>
            </a:lvl5pPr>
            <a:lvl6pPr lvl="5" marR="0" rtl="0" algn="l">
              <a:spcBef>
                <a:spcPts val="600"/>
              </a:spcBef>
              <a:spcAft>
                <a:spcPts val="0"/>
              </a:spcAft>
              <a:buClr>
                <a:schemeClr val="accent2"/>
              </a:buClr>
              <a:buSzPts val="1472"/>
              <a:buFont typeface="Noto Sans Symbols"/>
              <a:buNone/>
              <a:defRPr b="0" i="0" sz="1600" u="none" cap="none" strike="noStrike">
                <a:solidFill>
                  <a:schemeClr val="dk2"/>
                </a:solidFill>
                <a:latin typeface="Open Sans"/>
                <a:ea typeface="Open Sans"/>
                <a:cs typeface="Open Sans"/>
                <a:sym typeface="Open Sans"/>
              </a:defRPr>
            </a:lvl6pPr>
            <a:lvl7pPr lvl="6" marR="0" rtl="0" algn="l">
              <a:spcBef>
                <a:spcPts val="600"/>
              </a:spcBef>
              <a:spcAft>
                <a:spcPts val="0"/>
              </a:spcAft>
              <a:buClr>
                <a:schemeClr val="accent2"/>
              </a:buClr>
              <a:buSzPts val="1472"/>
              <a:buFont typeface="Noto Sans Symbols"/>
              <a:buNone/>
              <a:defRPr b="0" i="0" sz="1600" u="none" cap="none" strike="noStrike">
                <a:solidFill>
                  <a:schemeClr val="dk2"/>
                </a:solidFill>
                <a:latin typeface="Open Sans"/>
                <a:ea typeface="Open Sans"/>
                <a:cs typeface="Open Sans"/>
                <a:sym typeface="Open Sans"/>
              </a:defRPr>
            </a:lvl7pPr>
            <a:lvl8pPr lvl="7" marR="0" rtl="0" algn="l">
              <a:spcBef>
                <a:spcPts val="600"/>
              </a:spcBef>
              <a:spcAft>
                <a:spcPts val="0"/>
              </a:spcAft>
              <a:buClr>
                <a:schemeClr val="accent2"/>
              </a:buClr>
              <a:buSzPts val="1472"/>
              <a:buFont typeface="Noto Sans Symbols"/>
              <a:buNone/>
              <a:defRPr b="0" i="0" sz="1600" u="none" cap="none" strike="noStrike">
                <a:solidFill>
                  <a:schemeClr val="dk2"/>
                </a:solidFill>
                <a:latin typeface="Open Sans"/>
                <a:ea typeface="Open Sans"/>
                <a:cs typeface="Open Sans"/>
                <a:sym typeface="Open Sans"/>
              </a:defRPr>
            </a:lvl8pPr>
            <a:lvl9pPr lvl="8" marR="0" rtl="0" algn="l">
              <a:spcBef>
                <a:spcPts val="600"/>
              </a:spcBef>
              <a:spcAft>
                <a:spcPts val="600"/>
              </a:spcAft>
              <a:buClr>
                <a:schemeClr val="accent2"/>
              </a:buClr>
              <a:buSzPts val="1472"/>
              <a:buFont typeface="Noto Sans Symbols"/>
              <a:buNone/>
              <a:defRPr b="0" i="0" sz="1600" u="none" cap="none" strike="noStrike">
                <a:solidFill>
                  <a:schemeClr val="dk2"/>
                </a:solidFill>
                <a:latin typeface="Open Sans"/>
                <a:ea typeface="Open Sans"/>
                <a:cs typeface="Open Sans"/>
                <a:sym typeface="Open Sans"/>
              </a:defRPr>
            </a:lvl9pPr>
          </a:lstStyle>
          <a:p/>
        </p:txBody>
      </p:sp>
      <p:sp>
        <p:nvSpPr>
          <p:cNvPr id="70" name="Google Shape;70;p18"/>
          <p:cNvSpPr txBox="1"/>
          <p:nvPr>
            <p:ph idx="1" type="body"/>
          </p:nvPr>
        </p:nvSpPr>
        <p:spPr>
          <a:xfrm>
            <a:off x="581192" y="5260127"/>
            <a:ext cx="11029617" cy="998148"/>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320"/>
              </a:spcBef>
              <a:spcAft>
                <a:spcPts val="0"/>
              </a:spcAft>
              <a:buSzPts val="1472"/>
              <a:buNone/>
              <a:defRPr sz="1600"/>
            </a:lvl1pPr>
            <a:lvl2pPr indent="-228600" lvl="1" marL="914400" algn="l">
              <a:lnSpc>
                <a:spcPct val="120000"/>
              </a:lnSpc>
              <a:spcBef>
                <a:spcPts val="600"/>
              </a:spcBef>
              <a:spcAft>
                <a:spcPts val="0"/>
              </a:spcAft>
              <a:buSzPts val="1104"/>
              <a:buNone/>
              <a:defRPr sz="1200"/>
            </a:lvl2pPr>
            <a:lvl3pPr indent="-228600" lvl="2" marL="1371600" algn="l">
              <a:lnSpc>
                <a:spcPct val="120000"/>
              </a:lnSpc>
              <a:spcBef>
                <a:spcPts val="600"/>
              </a:spcBef>
              <a:spcAft>
                <a:spcPts val="0"/>
              </a:spcAft>
              <a:buSzPts val="920"/>
              <a:buNone/>
              <a:defRPr sz="1000"/>
            </a:lvl3pPr>
            <a:lvl4pPr indent="-228600" lvl="3" marL="1828800" algn="l">
              <a:lnSpc>
                <a:spcPct val="120000"/>
              </a:lnSpc>
              <a:spcBef>
                <a:spcPts val="600"/>
              </a:spcBef>
              <a:spcAft>
                <a:spcPts val="0"/>
              </a:spcAft>
              <a:buSzPts val="828"/>
              <a:buNone/>
              <a:defRPr sz="900"/>
            </a:lvl4pPr>
            <a:lvl5pPr indent="-228600" lvl="4" marL="2286000" algn="l">
              <a:lnSpc>
                <a:spcPct val="120000"/>
              </a:lnSpc>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71" name="Google Shape;71;p18"/>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8"/>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8"/>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581192" y="705124"/>
            <a:ext cx="11029616" cy="1189554"/>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3F3F3F"/>
              </a:buClr>
              <a:buSzPts val="4400"/>
              <a:buFont typeface="Open Sans"/>
              <a:buNone/>
              <a:defRPr b="0" i="0" sz="4400" u="none" cap="none" strike="noStrike">
                <a:solidFill>
                  <a:srgbClr val="3F3F3F"/>
                </a:solidFill>
                <a:latin typeface="Open Sans"/>
                <a:ea typeface="Open Sans"/>
                <a:cs typeface="Open Sans"/>
                <a:sym typeface="Open Sans"/>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7" name="Google Shape;7;p7"/>
          <p:cNvSpPr txBox="1"/>
          <p:nvPr>
            <p:ph idx="1" type="body"/>
          </p:nvPr>
        </p:nvSpPr>
        <p:spPr>
          <a:xfrm>
            <a:off x="581192" y="2336002"/>
            <a:ext cx="11029616" cy="3652047"/>
          </a:xfrm>
          <a:prstGeom prst="rect">
            <a:avLst/>
          </a:prstGeom>
          <a:noFill/>
          <a:ln>
            <a:noFill/>
          </a:ln>
        </p:spPr>
        <p:txBody>
          <a:bodyPr anchorCtr="0" anchor="ctr" bIns="45700" lIns="91425" spcFirstLastPara="1" rIns="91425" wrap="square" tIns="45700">
            <a:normAutofit/>
          </a:bodyPr>
          <a:lstStyle>
            <a:lvl1pPr indent="-316230" lvl="0" marL="457200" marR="0" rtl="0" algn="l">
              <a:lnSpc>
                <a:spcPct val="120000"/>
              </a:lnSpc>
              <a:spcBef>
                <a:spcPts val="300"/>
              </a:spcBef>
              <a:spcAft>
                <a:spcPts val="0"/>
              </a:spcAft>
              <a:buClr>
                <a:schemeClr val="accent1"/>
              </a:buClr>
              <a:buSzPts val="1380"/>
              <a:buFont typeface="Noto Sans Symbols"/>
              <a:buChar char="◼"/>
              <a:defRPr b="0" i="0" sz="1500" u="none" cap="none" strike="noStrike">
                <a:solidFill>
                  <a:srgbClr val="3F3F3F"/>
                </a:solidFill>
                <a:latin typeface="Open Sans"/>
                <a:ea typeface="Open Sans"/>
                <a:cs typeface="Open Sans"/>
                <a:sym typeface="Open Sans"/>
              </a:defRPr>
            </a:lvl1pPr>
            <a:lvl2pPr indent="-304546" lvl="1" marL="914400" marR="0" rtl="0" algn="l">
              <a:lnSpc>
                <a:spcPct val="120000"/>
              </a:lnSpc>
              <a:spcBef>
                <a:spcPts val="600"/>
              </a:spcBef>
              <a:spcAft>
                <a:spcPts val="0"/>
              </a:spcAft>
              <a:buClr>
                <a:schemeClr val="accent1"/>
              </a:buClr>
              <a:buSzPts val="1196"/>
              <a:buFont typeface="Noto Sans Symbols"/>
              <a:buChar char="◼"/>
              <a:defRPr b="0" i="0" sz="1300" u="none" cap="none" strike="noStrike">
                <a:solidFill>
                  <a:srgbClr val="3F3F3F"/>
                </a:solidFill>
                <a:latin typeface="Open Sans"/>
                <a:ea typeface="Open Sans"/>
                <a:cs typeface="Open Sans"/>
                <a:sym typeface="Open Sans"/>
              </a:defRPr>
            </a:lvl2pPr>
            <a:lvl3pPr indent="-298703" lvl="2" marL="1371600" marR="0" rtl="0" algn="l">
              <a:lnSpc>
                <a:spcPct val="120000"/>
              </a:lnSpc>
              <a:spcBef>
                <a:spcPts val="600"/>
              </a:spcBef>
              <a:spcAft>
                <a:spcPts val="0"/>
              </a:spcAft>
              <a:buClr>
                <a:schemeClr val="accent1"/>
              </a:buClr>
              <a:buSzPts val="1104"/>
              <a:buFont typeface="Noto Sans Symbols"/>
              <a:buChar char="◼"/>
              <a:defRPr b="0" i="0" sz="1200" u="none" cap="none" strike="noStrike">
                <a:solidFill>
                  <a:srgbClr val="3F3F3F"/>
                </a:solidFill>
                <a:latin typeface="Open Sans"/>
                <a:ea typeface="Open Sans"/>
                <a:cs typeface="Open Sans"/>
                <a:sym typeface="Open Sans"/>
              </a:defRPr>
            </a:lvl3pPr>
            <a:lvl4pPr indent="-292861" lvl="3" marL="1828800" marR="0" rtl="0" algn="l">
              <a:lnSpc>
                <a:spcPct val="120000"/>
              </a:lnSpc>
              <a:spcBef>
                <a:spcPts val="600"/>
              </a:spcBef>
              <a:spcAft>
                <a:spcPts val="0"/>
              </a:spcAft>
              <a:buClr>
                <a:schemeClr val="accent1"/>
              </a:buClr>
              <a:buSzPts val="1012"/>
              <a:buFont typeface="Noto Sans Symbols"/>
              <a:buChar char="◼"/>
              <a:defRPr b="0" i="0" sz="1100" u="none" cap="none" strike="noStrike">
                <a:solidFill>
                  <a:srgbClr val="3F3F3F"/>
                </a:solidFill>
                <a:latin typeface="Open Sans"/>
                <a:ea typeface="Open Sans"/>
                <a:cs typeface="Open Sans"/>
                <a:sym typeface="Open Sans"/>
              </a:defRPr>
            </a:lvl4pPr>
            <a:lvl5pPr indent="-292861" lvl="4" marL="2286000" marR="0" rtl="0" algn="l">
              <a:lnSpc>
                <a:spcPct val="120000"/>
              </a:lnSpc>
              <a:spcBef>
                <a:spcPts val="600"/>
              </a:spcBef>
              <a:spcAft>
                <a:spcPts val="0"/>
              </a:spcAft>
              <a:buClr>
                <a:schemeClr val="accent1"/>
              </a:buClr>
              <a:buSzPts val="1012"/>
              <a:buFont typeface="Noto Sans Symbols"/>
              <a:buChar char="◼"/>
              <a:defRPr b="0" i="0" sz="1100" u="none" cap="none" strike="noStrike">
                <a:solidFill>
                  <a:srgbClr val="3F3F3F"/>
                </a:solidFill>
                <a:latin typeface="Open Sans"/>
                <a:ea typeface="Open Sans"/>
                <a:cs typeface="Open Sans"/>
                <a:sym typeface="Open Sans"/>
              </a:defRPr>
            </a:lvl5pPr>
            <a:lvl6pPr indent="-298704" lvl="5" marL="27432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Open Sans"/>
                <a:ea typeface="Open Sans"/>
                <a:cs typeface="Open Sans"/>
                <a:sym typeface="Open Sans"/>
              </a:defRPr>
            </a:lvl6pPr>
            <a:lvl7pPr indent="-298704" lvl="6" marL="32004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Open Sans"/>
                <a:ea typeface="Open Sans"/>
                <a:cs typeface="Open Sans"/>
                <a:sym typeface="Open Sans"/>
              </a:defRPr>
            </a:lvl7pPr>
            <a:lvl8pPr indent="-298703" lvl="7" marL="36576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Open Sans"/>
                <a:ea typeface="Open Sans"/>
                <a:cs typeface="Open Sans"/>
                <a:sym typeface="Open Sans"/>
              </a:defRPr>
            </a:lvl8pPr>
            <a:lvl9pPr indent="-298703" lvl="8" marL="4114800" marR="0" rtl="0" algn="l">
              <a:spcBef>
                <a:spcPts val="600"/>
              </a:spcBef>
              <a:spcAft>
                <a:spcPts val="600"/>
              </a:spcAft>
              <a:buClr>
                <a:schemeClr val="accent2"/>
              </a:buClr>
              <a:buSzPts val="1104"/>
              <a:buFont typeface="Noto Sans Symbols"/>
              <a:buChar char="◼"/>
              <a:defRPr b="0" i="0" sz="1200" u="none" cap="none" strike="noStrike">
                <a:solidFill>
                  <a:schemeClr val="dk2"/>
                </a:solidFill>
                <a:latin typeface="Open Sans"/>
                <a:ea typeface="Open Sans"/>
                <a:cs typeface="Open Sans"/>
                <a:sym typeface="Open Sans"/>
              </a:defRPr>
            </a:lvl9pPr>
          </a:lstStyle>
          <a:p/>
        </p:txBody>
      </p:sp>
      <p:sp>
        <p:nvSpPr>
          <p:cNvPr id="8" name="Google Shape;8;p7"/>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800" u="none" cap="none" strike="noStrike">
                <a:solidFill>
                  <a:srgbClr val="3F3F3F"/>
                </a:solidFill>
                <a:latin typeface="Open Sans"/>
                <a:ea typeface="Open Sans"/>
                <a:cs typeface="Open Sans"/>
                <a:sym typeface="Open Sans"/>
              </a:defRPr>
            </a:lvl1pPr>
            <a:lvl2pPr lvl="1"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2pPr>
            <a:lvl3pPr lvl="2"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3pPr>
            <a:lvl4pPr lvl="3"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4pPr>
            <a:lvl5pPr lvl="4"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5pPr>
            <a:lvl6pPr lvl="5"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6pPr>
            <a:lvl7pPr lvl="6"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7pPr>
            <a:lvl8pPr lvl="7"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8pPr>
            <a:lvl9pPr lvl="8"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9pPr>
          </a:lstStyle>
          <a:p/>
        </p:txBody>
      </p:sp>
      <p:sp>
        <p:nvSpPr>
          <p:cNvPr id="9" name="Google Shape;9;p7"/>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800" u="none" cap="none" strike="noStrike">
                <a:solidFill>
                  <a:srgbClr val="3F3F3F"/>
                </a:solidFill>
                <a:latin typeface="Open Sans"/>
                <a:ea typeface="Open Sans"/>
                <a:cs typeface="Open Sans"/>
                <a:sym typeface="Open Sans"/>
              </a:defRPr>
            </a:lvl1pPr>
            <a:lvl2pPr lvl="1"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2pPr>
            <a:lvl3pPr lvl="2"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3pPr>
            <a:lvl4pPr lvl="3"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4pPr>
            <a:lvl5pPr lvl="4"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5pPr>
            <a:lvl6pPr lvl="5"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6pPr>
            <a:lvl7pPr lvl="6"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7pPr>
            <a:lvl8pPr lvl="7"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8pPr>
            <a:lvl9pPr lvl="8" marR="0" rtl="0" algn="l">
              <a:spcBef>
                <a:spcPts val="0"/>
              </a:spcBef>
              <a:spcAft>
                <a:spcPts val="0"/>
              </a:spcAft>
              <a:buSzPts val="1400"/>
              <a:buNone/>
              <a:defRPr b="0" i="0" sz="1800" u="none" cap="none" strike="noStrike">
                <a:solidFill>
                  <a:schemeClr val="dk1"/>
                </a:solidFill>
                <a:latin typeface="Open Sans"/>
                <a:ea typeface="Open Sans"/>
                <a:cs typeface="Open Sans"/>
                <a:sym typeface="Open Sans"/>
              </a:defRPr>
            </a:lvl9pPr>
          </a:lstStyle>
          <a:p/>
        </p:txBody>
      </p:sp>
      <p:sp>
        <p:nvSpPr>
          <p:cNvPr id="10" name="Google Shape;10;p7"/>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rgbClr val="3F3F3F"/>
                </a:solidFill>
                <a:latin typeface="Open Sans"/>
                <a:ea typeface="Open Sans"/>
                <a:cs typeface="Open Sans"/>
                <a:sym typeface="Open Sans"/>
              </a:defRPr>
            </a:lvl1pPr>
            <a:lvl2pPr indent="0" lvl="1" marL="0" marR="0" rtl="0" algn="r">
              <a:spcBef>
                <a:spcPts val="0"/>
              </a:spcBef>
              <a:buNone/>
              <a:defRPr b="0" i="0" sz="800" u="none" cap="none" strike="noStrike">
                <a:solidFill>
                  <a:srgbClr val="3F3F3F"/>
                </a:solidFill>
                <a:latin typeface="Open Sans"/>
                <a:ea typeface="Open Sans"/>
                <a:cs typeface="Open Sans"/>
                <a:sym typeface="Open Sans"/>
              </a:defRPr>
            </a:lvl2pPr>
            <a:lvl3pPr indent="0" lvl="2" marL="0" marR="0" rtl="0" algn="r">
              <a:spcBef>
                <a:spcPts val="0"/>
              </a:spcBef>
              <a:buNone/>
              <a:defRPr b="0" i="0" sz="800" u="none" cap="none" strike="noStrike">
                <a:solidFill>
                  <a:srgbClr val="3F3F3F"/>
                </a:solidFill>
                <a:latin typeface="Open Sans"/>
                <a:ea typeface="Open Sans"/>
                <a:cs typeface="Open Sans"/>
                <a:sym typeface="Open Sans"/>
              </a:defRPr>
            </a:lvl3pPr>
            <a:lvl4pPr indent="0" lvl="3" marL="0" marR="0" rtl="0" algn="r">
              <a:spcBef>
                <a:spcPts val="0"/>
              </a:spcBef>
              <a:buNone/>
              <a:defRPr b="0" i="0" sz="800" u="none" cap="none" strike="noStrike">
                <a:solidFill>
                  <a:srgbClr val="3F3F3F"/>
                </a:solidFill>
                <a:latin typeface="Open Sans"/>
                <a:ea typeface="Open Sans"/>
                <a:cs typeface="Open Sans"/>
                <a:sym typeface="Open Sans"/>
              </a:defRPr>
            </a:lvl4pPr>
            <a:lvl5pPr indent="0" lvl="4" marL="0" marR="0" rtl="0" algn="r">
              <a:spcBef>
                <a:spcPts val="0"/>
              </a:spcBef>
              <a:buNone/>
              <a:defRPr b="0" i="0" sz="800" u="none" cap="none" strike="noStrike">
                <a:solidFill>
                  <a:srgbClr val="3F3F3F"/>
                </a:solidFill>
                <a:latin typeface="Open Sans"/>
                <a:ea typeface="Open Sans"/>
                <a:cs typeface="Open Sans"/>
                <a:sym typeface="Open Sans"/>
              </a:defRPr>
            </a:lvl5pPr>
            <a:lvl6pPr indent="0" lvl="5" marL="0" marR="0" rtl="0" algn="r">
              <a:spcBef>
                <a:spcPts val="0"/>
              </a:spcBef>
              <a:buNone/>
              <a:defRPr b="0" i="0" sz="800" u="none" cap="none" strike="noStrike">
                <a:solidFill>
                  <a:srgbClr val="3F3F3F"/>
                </a:solidFill>
                <a:latin typeface="Open Sans"/>
                <a:ea typeface="Open Sans"/>
                <a:cs typeface="Open Sans"/>
                <a:sym typeface="Open Sans"/>
              </a:defRPr>
            </a:lvl6pPr>
            <a:lvl7pPr indent="0" lvl="6" marL="0" marR="0" rtl="0" algn="r">
              <a:spcBef>
                <a:spcPts val="0"/>
              </a:spcBef>
              <a:buNone/>
              <a:defRPr b="0" i="0" sz="800" u="none" cap="none" strike="noStrike">
                <a:solidFill>
                  <a:srgbClr val="3F3F3F"/>
                </a:solidFill>
                <a:latin typeface="Open Sans"/>
                <a:ea typeface="Open Sans"/>
                <a:cs typeface="Open Sans"/>
                <a:sym typeface="Open Sans"/>
              </a:defRPr>
            </a:lvl7pPr>
            <a:lvl8pPr indent="0" lvl="7" marL="0" marR="0" rtl="0" algn="r">
              <a:spcBef>
                <a:spcPts val="0"/>
              </a:spcBef>
              <a:buNone/>
              <a:defRPr b="0" i="0" sz="800" u="none" cap="none" strike="noStrike">
                <a:solidFill>
                  <a:srgbClr val="3F3F3F"/>
                </a:solidFill>
                <a:latin typeface="Open Sans"/>
                <a:ea typeface="Open Sans"/>
                <a:cs typeface="Open Sans"/>
                <a:sym typeface="Open Sans"/>
              </a:defRPr>
            </a:lvl8pPr>
            <a:lvl9pPr indent="0" lvl="8" marL="0" marR="0" rtl="0" algn="r">
              <a:spcBef>
                <a:spcPts val="0"/>
              </a:spcBef>
              <a:buNone/>
              <a:defRPr b="0" i="0" sz="800" u="none" cap="none" strike="noStrike">
                <a:solidFill>
                  <a:srgbClr val="3F3F3F"/>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IN"/>
              <a:t>‹#›</a:t>
            </a:fld>
            <a:endParaRPr/>
          </a:p>
        </p:txBody>
      </p:sp>
      <p:sp>
        <p:nvSpPr>
          <p:cNvPr id="11" name="Google Shape;11;p7"/>
          <p:cNvSpPr/>
          <p:nvPr/>
        </p:nvSpPr>
        <p:spPr>
          <a:xfrm>
            <a:off x="446534" y="457200"/>
            <a:ext cx="3703320" cy="9499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7"/>
          <p:cNvSpPr/>
          <p:nvPr/>
        </p:nvSpPr>
        <p:spPr>
          <a:xfrm>
            <a:off x="8042147" y="453643"/>
            <a:ext cx="3703320" cy="98554"/>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7"/>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7.png"/><Relationship Id="rId6" Type="http://schemas.openxmlformats.org/officeDocument/2006/relationships/hyperlink" Target="https://www.facefirst.com/solutions/access-control-through-face-recognition/" TargetMode="External"/><Relationship Id="rId7"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3" name="Shape 93"/>
        <p:cNvGrpSpPr/>
        <p:nvPr/>
      </p:nvGrpSpPr>
      <p:grpSpPr>
        <a:xfrm>
          <a:off x="0" y="0"/>
          <a:ext cx="0" cy="0"/>
          <a:chOff x="0" y="0"/>
          <a:chExt cx="0" cy="0"/>
        </a:xfrm>
      </p:grpSpPr>
      <p:sp>
        <p:nvSpPr>
          <p:cNvPr id="94" name="Google Shape;94;gd64d4f3d1a_4_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Open Sans"/>
              <a:ea typeface="Open Sans"/>
              <a:cs typeface="Open Sans"/>
              <a:sym typeface="Open Sans"/>
            </a:endParaRPr>
          </a:p>
        </p:txBody>
      </p:sp>
      <p:sp>
        <p:nvSpPr>
          <p:cNvPr id="95" name="Google Shape;95;gd64d4f3d1a_4_0"/>
          <p:cNvSpPr/>
          <p:nvPr/>
        </p:nvSpPr>
        <p:spPr>
          <a:xfrm>
            <a:off x="6667029" y="457200"/>
            <a:ext cx="5010900" cy="9150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Secure multi-party computation (MPC) | TNO" id="96" name="Google Shape;96;gd64d4f3d1a_4_0"/>
          <p:cNvPicPr preferRelativeResize="0"/>
          <p:nvPr/>
        </p:nvPicPr>
        <p:blipFill rotWithShape="1">
          <a:blip r:embed="rId3">
            <a:alphaModFix/>
          </a:blip>
          <a:srcRect b="0" l="0" r="0" t="0"/>
          <a:stretch/>
        </p:blipFill>
        <p:spPr>
          <a:xfrm>
            <a:off x="1598800" y="457200"/>
            <a:ext cx="3201818" cy="2745574"/>
          </a:xfrm>
          <a:prstGeom prst="rect">
            <a:avLst/>
          </a:prstGeom>
          <a:noFill/>
          <a:ln>
            <a:noFill/>
          </a:ln>
        </p:spPr>
      </p:pic>
      <p:sp>
        <p:nvSpPr>
          <p:cNvPr id="97" name="Google Shape;97;gd64d4f3d1a_4_0"/>
          <p:cNvSpPr/>
          <p:nvPr/>
        </p:nvSpPr>
        <p:spPr>
          <a:xfrm>
            <a:off x="6667791" y="601200"/>
            <a:ext cx="5009400" cy="578940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gd64d4f3d1a_4_0"/>
          <p:cNvSpPr txBox="1"/>
          <p:nvPr/>
        </p:nvSpPr>
        <p:spPr>
          <a:xfrm>
            <a:off x="6873606" y="938022"/>
            <a:ext cx="4597800" cy="1188600"/>
          </a:xfrm>
          <a:prstGeom prst="rect">
            <a:avLst/>
          </a:prstGeom>
          <a:noFill/>
          <a:ln>
            <a:noFill/>
          </a:ln>
        </p:spPr>
        <p:txBody>
          <a:bodyPr anchorCtr="0" anchor="b" bIns="45700" lIns="91425" spcFirstLastPara="1" rIns="91425" wrap="square" tIns="45700">
            <a:normAutofit/>
          </a:bodyPr>
          <a:lstStyle/>
          <a:p>
            <a:pPr indent="0" lvl="0" marL="0" marR="0" rtl="0" algn="l">
              <a:lnSpc>
                <a:spcPct val="90000"/>
              </a:lnSpc>
              <a:spcBef>
                <a:spcPts val="0"/>
              </a:spcBef>
              <a:spcAft>
                <a:spcPts val="600"/>
              </a:spcAft>
              <a:buClr>
                <a:srgbClr val="3F3F3F"/>
              </a:buClr>
              <a:buSzPts val="4400"/>
              <a:buFont typeface="Open Sans"/>
              <a:buNone/>
            </a:pPr>
            <a:r>
              <a:rPr b="0" i="0" lang="en-IN" sz="2800" u="none" cap="none" strike="noStrike">
                <a:solidFill>
                  <a:srgbClr val="FFFFFF"/>
                </a:solidFill>
                <a:latin typeface="Open Sans"/>
                <a:ea typeface="Open Sans"/>
                <a:cs typeface="Open Sans"/>
                <a:sym typeface="Open Sans"/>
              </a:rPr>
              <a:t>PRIVACY-PRESERVING FACE RECOGNITION</a:t>
            </a:r>
            <a:endParaRPr/>
          </a:p>
        </p:txBody>
      </p:sp>
      <p:sp>
        <p:nvSpPr>
          <p:cNvPr id="99" name="Google Shape;99;gd64d4f3d1a_4_0"/>
          <p:cNvSpPr txBox="1"/>
          <p:nvPr/>
        </p:nvSpPr>
        <p:spPr>
          <a:xfrm>
            <a:off x="6873606" y="2340864"/>
            <a:ext cx="4597800" cy="3793200"/>
          </a:xfrm>
          <a:prstGeom prst="rect">
            <a:avLst/>
          </a:prstGeom>
          <a:noFill/>
          <a:ln>
            <a:noFill/>
          </a:ln>
        </p:spPr>
        <p:txBody>
          <a:bodyPr anchorCtr="0" anchor="ctr" bIns="45700" lIns="91425" spcFirstLastPara="1" rIns="91425" wrap="square" tIns="45700">
            <a:normAutofit/>
          </a:bodyPr>
          <a:lstStyle/>
          <a:p>
            <a:pPr indent="0" lvl="0" marL="457200" marR="0" rtl="0" algn="l">
              <a:lnSpc>
                <a:spcPct val="120000"/>
              </a:lnSpc>
              <a:spcBef>
                <a:spcPts val="300"/>
              </a:spcBef>
              <a:spcAft>
                <a:spcPts val="0"/>
              </a:spcAft>
              <a:buClr>
                <a:schemeClr val="accent1"/>
              </a:buClr>
              <a:buSzPts val="1380"/>
              <a:buFont typeface="Noto Sans Symbols"/>
              <a:buNone/>
            </a:pPr>
            <a:r>
              <a:t/>
            </a:r>
            <a:endParaRPr b="0" i="0" sz="1500" u="none" cap="none" strike="noStrike">
              <a:solidFill>
                <a:srgbClr val="FFFFFF"/>
              </a:solidFill>
              <a:latin typeface="Open Sans"/>
              <a:ea typeface="Open Sans"/>
              <a:cs typeface="Open Sans"/>
              <a:sym typeface="Open Sans"/>
            </a:endParaRPr>
          </a:p>
          <a:p>
            <a:pPr indent="0" lvl="0" marL="457200" marR="0" rtl="0" algn="l">
              <a:lnSpc>
                <a:spcPct val="120000"/>
              </a:lnSpc>
              <a:spcBef>
                <a:spcPts val="900"/>
              </a:spcBef>
              <a:spcAft>
                <a:spcPts val="0"/>
              </a:spcAft>
              <a:buClr>
                <a:schemeClr val="accent1"/>
              </a:buClr>
              <a:buSzPts val="1380"/>
              <a:buFont typeface="Noto Sans Symbols"/>
              <a:buNone/>
            </a:pPr>
            <a:r>
              <a:t/>
            </a:r>
            <a:endParaRPr b="0" i="0" sz="1500" u="none" cap="none" strike="noStrike">
              <a:solidFill>
                <a:srgbClr val="FFFFFF"/>
              </a:solidFill>
              <a:latin typeface="Open Sans"/>
              <a:ea typeface="Open Sans"/>
              <a:cs typeface="Open Sans"/>
              <a:sym typeface="Open Sans"/>
            </a:endParaRPr>
          </a:p>
          <a:p>
            <a:pPr indent="0" lvl="0" marL="457200" marR="0" rtl="0" algn="l">
              <a:lnSpc>
                <a:spcPct val="120000"/>
              </a:lnSpc>
              <a:spcBef>
                <a:spcPts val="900"/>
              </a:spcBef>
              <a:spcAft>
                <a:spcPts val="0"/>
              </a:spcAft>
              <a:buNone/>
            </a:pPr>
            <a:r>
              <a:rPr b="0" i="0" lang="en-IN" sz="1500" u="none" cap="none" strike="noStrike">
                <a:solidFill>
                  <a:srgbClr val="FFFFFF"/>
                </a:solidFill>
                <a:latin typeface="Open Sans"/>
                <a:ea typeface="Open Sans"/>
                <a:cs typeface="Open Sans"/>
                <a:sym typeface="Open Sans"/>
              </a:rPr>
              <a:t>Jahnavi Marthala</a:t>
            </a:r>
            <a:endParaRPr/>
          </a:p>
          <a:p>
            <a:pPr indent="0" lvl="0" marL="457200" marR="0" rtl="0" algn="l">
              <a:lnSpc>
                <a:spcPct val="120000"/>
              </a:lnSpc>
              <a:spcBef>
                <a:spcPts val="900"/>
              </a:spcBef>
              <a:spcAft>
                <a:spcPts val="0"/>
              </a:spcAft>
              <a:buNone/>
            </a:pPr>
            <a:r>
              <a:rPr b="0" i="0" lang="en-IN" sz="1500" u="none" cap="none" strike="noStrike">
                <a:solidFill>
                  <a:srgbClr val="FFFFFF"/>
                </a:solidFill>
                <a:latin typeface="Open Sans"/>
                <a:ea typeface="Open Sans"/>
                <a:cs typeface="Open Sans"/>
                <a:sym typeface="Open Sans"/>
              </a:rPr>
              <a:t>Kiran Bala Devineni</a:t>
            </a:r>
            <a:endParaRPr/>
          </a:p>
          <a:p>
            <a:pPr indent="0" lvl="0" marL="457200" marR="0" rtl="0" algn="l">
              <a:lnSpc>
                <a:spcPct val="120000"/>
              </a:lnSpc>
              <a:spcBef>
                <a:spcPts val="900"/>
              </a:spcBef>
              <a:spcAft>
                <a:spcPts val="0"/>
              </a:spcAft>
              <a:buNone/>
            </a:pPr>
            <a:r>
              <a:rPr b="0" i="0" lang="en-IN" sz="1500" u="none" cap="none" strike="noStrike">
                <a:solidFill>
                  <a:srgbClr val="FFFFFF"/>
                </a:solidFill>
                <a:latin typeface="Open Sans"/>
                <a:ea typeface="Open Sans"/>
                <a:cs typeface="Open Sans"/>
                <a:sym typeface="Open Sans"/>
              </a:rPr>
              <a:t>Shereen Punnassery</a:t>
            </a:r>
            <a:endParaRPr/>
          </a:p>
          <a:p>
            <a:pPr indent="0" lvl="0" marL="457200" marR="0" rtl="0" algn="l">
              <a:lnSpc>
                <a:spcPct val="120000"/>
              </a:lnSpc>
              <a:spcBef>
                <a:spcPts val="900"/>
              </a:spcBef>
              <a:spcAft>
                <a:spcPts val="600"/>
              </a:spcAft>
              <a:buNone/>
            </a:pPr>
            <a:r>
              <a:rPr b="0" i="0" lang="en-IN" sz="1500" u="none" cap="none" strike="noStrike">
                <a:solidFill>
                  <a:srgbClr val="FFFFFF"/>
                </a:solidFill>
                <a:latin typeface="Open Sans"/>
                <a:ea typeface="Open Sans"/>
                <a:cs typeface="Open Sans"/>
                <a:sym typeface="Open Sans"/>
              </a:rPr>
              <a:t>Venkat Mannam</a:t>
            </a:r>
            <a:endParaRPr/>
          </a:p>
        </p:txBody>
      </p:sp>
      <p:sp>
        <p:nvSpPr>
          <p:cNvPr id="100" name="Google Shape;100;gd64d4f3d1a_4_0"/>
          <p:cNvSpPr txBox="1"/>
          <p:nvPr/>
        </p:nvSpPr>
        <p:spPr>
          <a:xfrm>
            <a:off x="7775126" y="2340864"/>
            <a:ext cx="2584200" cy="861900"/>
          </a:xfrm>
          <a:prstGeom prst="rect">
            <a:avLst/>
          </a:prstGeom>
          <a:noFill/>
          <a:ln>
            <a:noFill/>
          </a:ln>
        </p:spPr>
        <p:txBody>
          <a:bodyPr anchorCtr="0" anchor="t" bIns="91425" lIns="91425" spcFirstLastPara="1" rIns="91425" wrap="square" tIns="91425">
            <a:spAutoFit/>
          </a:bodyPr>
          <a:lstStyle/>
          <a:p>
            <a:pPr indent="0" lvl="0" marL="0" marR="0" rtl="0" algn="l">
              <a:spcBef>
                <a:spcPts val="0"/>
              </a:spcBef>
              <a:spcAft>
                <a:spcPts val="600"/>
              </a:spcAft>
              <a:buClr>
                <a:schemeClr val="lt1"/>
              </a:buClr>
              <a:buSzPts val="4400"/>
              <a:buFont typeface="Open Sans"/>
              <a:buNone/>
            </a:pPr>
            <a:r>
              <a:rPr b="0" i="0" lang="en-IN" sz="4400" u="none" cap="none" strike="noStrike">
                <a:solidFill>
                  <a:schemeClr val="lt1"/>
                </a:solidFill>
                <a:latin typeface="Open Sans"/>
                <a:ea typeface="Open Sans"/>
                <a:cs typeface="Open Sans"/>
                <a:sym typeface="Open Sans"/>
              </a:rPr>
              <a:t>Team-14</a:t>
            </a:r>
            <a:endParaRPr/>
          </a:p>
        </p:txBody>
      </p:sp>
      <p:pic>
        <p:nvPicPr>
          <p:cNvPr descr="Is Facial Recognition Technology a No Go? | Connected Real Estate Magazine" id="101" name="Google Shape;101;gd64d4f3d1a_4_0"/>
          <p:cNvPicPr preferRelativeResize="0"/>
          <p:nvPr/>
        </p:nvPicPr>
        <p:blipFill rotWithShape="1">
          <a:blip r:embed="rId4">
            <a:alphaModFix/>
          </a:blip>
          <a:srcRect b="0" l="0" r="0" t="0"/>
          <a:stretch/>
        </p:blipFill>
        <p:spPr>
          <a:xfrm>
            <a:off x="1537965" y="3363286"/>
            <a:ext cx="3382594" cy="302730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
          <p:cNvSpPr txBox="1"/>
          <p:nvPr>
            <p:ph type="title"/>
          </p:nvPr>
        </p:nvSpPr>
        <p:spPr>
          <a:xfrm>
            <a:off x="489567" y="898481"/>
            <a:ext cx="11029500" cy="1188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400"/>
              <a:buFont typeface="Open Sans"/>
              <a:buNone/>
            </a:pPr>
            <a:r>
              <a:rPr lang="en-IN"/>
              <a:t>INTRODUCTION</a:t>
            </a:r>
            <a:endParaRPr/>
          </a:p>
        </p:txBody>
      </p:sp>
      <p:sp>
        <p:nvSpPr>
          <p:cNvPr id="107" name="Google Shape;107;p2"/>
          <p:cNvSpPr txBox="1"/>
          <p:nvPr>
            <p:ph idx="1" type="body"/>
          </p:nvPr>
        </p:nvSpPr>
        <p:spPr>
          <a:xfrm>
            <a:off x="241950" y="2742125"/>
            <a:ext cx="11708100" cy="3634500"/>
          </a:xfrm>
          <a:prstGeom prst="rect">
            <a:avLst/>
          </a:prstGeom>
          <a:noFill/>
          <a:ln>
            <a:noFill/>
          </a:ln>
        </p:spPr>
        <p:txBody>
          <a:bodyPr anchorCtr="0" anchor="ctr" bIns="45700" lIns="91425" spcFirstLastPara="1" rIns="91425" wrap="square" tIns="45700">
            <a:noAutofit/>
          </a:bodyPr>
          <a:lstStyle/>
          <a:p>
            <a:pPr indent="-346456" lvl="0" marL="457200" rtl="0" algn="l">
              <a:lnSpc>
                <a:spcPct val="200000"/>
              </a:lnSpc>
              <a:spcBef>
                <a:spcPts val="0"/>
              </a:spcBef>
              <a:spcAft>
                <a:spcPts val="0"/>
              </a:spcAft>
              <a:buClr>
                <a:schemeClr val="dk1"/>
              </a:buClr>
              <a:buSzPts val="1856"/>
              <a:buFont typeface="Georgia"/>
              <a:buChar char="◼"/>
            </a:pPr>
            <a:r>
              <a:rPr lang="en-IN" sz="1700">
                <a:solidFill>
                  <a:schemeClr val="dk1"/>
                </a:solidFill>
                <a:latin typeface="Georgia"/>
                <a:ea typeface="Georgia"/>
                <a:cs typeface="Georgia"/>
                <a:sym typeface="Georgia"/>
              </a:rPr>
              <a:t>Face recognition is a form of biometric recognition technology that uses a person's facial features to identify them.</a:t>
            </a:r>
            <a:endParaRPr sz="1700">
              <a:solidFill>
                <a:schemeClr val="dk1"/>
              </a:solidFill>
              <a:latin typeface="Georgia"/>
              <a:ea typeface="Georgia"/>
              <a:cs typeface="Georgia"/>
              <a:sym typeface="Georgia"/>
            </a:endParaRPr>
          </a:p>
          <a:p>
            <a:pPr indent="-346456" lvl="0" marL="457200" rtl="0" algn="l">
              <a:lnSpc>
                <a:spcPct val="200000"/>
              </a:lnSpc>
              <a:spcBef>
                <a:spcPts val="0"/>
              </a:spcBef>
              <a:spcAft>
                <a:spcPts val="0"/>
              </a:spcAft>
              <a:buClr>
                <a:schemeClr val="dk1"/>
              </a:buClr>
              <a:buSzPts val="1856"/>
              <a:buFont typeface="Georgia"/>
              <a:buChar char="◼"/>
            </a:pPr>
            <a:r>
              <a:rPr lang="en-IN" sz="1700">
                <a:solidFill>
                  <a:schemeClr val="dk1"/>
                </a:solidFill>
                <a:latin typeface="Georgia"/>
                <a:ea typeface="Georgia"/>
                <a:cs typeface="Georgia"/>
                <a:sym typeface="Georgia"/>
              </a:rPr>
              <a:t>Significant privacy concerns have emerged as a result of the widespread use of biometrics.</a:t>
            </a:r>
            <a:endParaRPr sz="1700">
              <a:solidFill>
                <a:schemeClr val="dk1"/>
              </a:solidFill>
              <a:latin typeface="Georgia"/>
              <a:ea typeface="Georgia"/>
              <a:cs typeface="Georgia"/>
              <a:sym typeface="Georgia"/>
            </a:endParaRPr>
          </a:p>
          <a:p>
            <a:pPr indent="-346456" lvl="0" marL="457200" rtl="0" algn="l">
              <a:lnSpc>
                <a:spcPct val="200000"/>
              </a:lnSpc>
              <a:spcBef>
                <a:spcPts val="0"/>
              </a:spcBef>
              <a:spcAft>
                <a:spcPts val="0"/>
              </a:spcAft>
              <a:buClr>
                <a:schemeClr val="dk1"/>
              </a:buClr>
              <a:buSzPts val="1856"/>
              <a:buFont typeface="Georgia"/>
              <a:buChar char="◼"/>
            </a:pPr>
            <a:r>
              <a:rPr lang="en-IN" sz="1700">
                <a:solidFill>
                  <a:schemeClr val="dk1"/>
                </a:solidFill>
                <a:latin typeface="Georgia"/>
                <a:ea typeface="Georgia"/>
                <a:cs typeface="Georgia"/>
                <a:sym typeface="Georgia"/>
              </a:rPr>
              <a:t>Face data is usually unique and irreplaceable, once leaked, it will cause great damage to the user's privacy.</a:t>
            </a:r>
            <a:endParaRPr sz="1700">
              <a:solidFill>
                <a:schemeClr val="dk1"/>
              </a:solidFill>
              <a:latin typeface="Georgia"/>
              <a:ea typeface="Georgia"/>
              <a:cs typeface="Georgia"/>
              <a:sym typeface="Georgia"/>
            </a:endParaRPr>
          </a:p>
          <a:p>
            <a:pPr indent="-346456" lvl="0" marL="457200" rtl="0" algn="l">
              <a:lnSpc>
                <a:spcPct val="200000"/>
              </a:lnSpc>
              <a:spcBef>
                <a:spcPts val="0"/>
              </a:spcBef>
              <a:spcAft>
                <a:spcPts val="0"/>
              </a:spcAft>
              <a:buClr>
                <a:schemeClr val="dk1"/>
              </a:buClr>
              <a:buSzPts val="1856"/>
              <a:buChar char="◼"/>
            </a:pPr>
            <a:r>
              <a:rPr lang="en-IN" sz="1700">
                <a:solidFill>
                  <a:schemeClr val="dk1"/>
                </a:solidFill>
                <a:latin typeface="Georgia"/>
                <a:ea typeface="Georgia"/>
                <a:cs typeface="Georgia"/>
                <a:sym typeface="Georgia"/>
              </a:rPr>
              <a:t>A face recognition privacy protection model based on </a:t>
            </a:r>
            <a:r>
              <a:rPr b="1" lang="en-IN" sz="1700">
                <a:solidFill>
                  <a:schemeClr val="dk1"/>
                </a:solidFill>
                <a:latin typeface="Georgia"/>
                <a:ea typeface="Georgia"/>
                <a:cs typeface="Georgia"/>
                <a:sym typeface="Georgia"/>
              </a:rPr>
              <a:t>Secure Multi-Party Computation (sMPC)</a:t>
            </a:r>
            <a:r>
              <a:rPr lang="en-IN" sz="1700">
                <a:solidFill>
                  <a:schemeClr val="dk1"/>
                </a:solidFill>
                <a:latin typeface="Georgia"/>
                <a:ea typeface="Georgia"/>
                <a:cs typeface="Georgia"/>
                <a:sym typeface="Georgia"/>
              </a:rPr>
              <a:t> is proposed. </a:t>
            </a:r>
            <a:endParaRPr sz="1700">
              <a:solidFill>
                <a:schemeClr val="dk1"/>
              </a:solidFill>
              <a:latin typeface="Georgia"/>
              <a:ea typeface="Georgia"/>
              <a:cs typeface="Georgia"/>
              <a:sym typeface="Georgia"/>
            </a:endParaRPr>
          </a:p>
          <a:p>
            <a:pPr indent="-346456" lvl="0" marL="457200" rtl="0" algn="l">
              <a:lnSpc>
                <a:spcPct val="200000"/>
              </a:lnSpc>
              <a:spcBef>
                <a:spcPts val="0"/>
              </a:spcBef>
              <a:spcAft>
                <a:spcPts val="0"/>
              </a:spcAft>
              <a:buClr>
                <a:srgbClr val="252525"/>
              </a:buClr>
              <a:buSzPts val="1856"/>
              <a:buFont typeface="Georgia"/>
              <a:buChar char="◼"/>
            </a:pPr>
            <a:r>
              <a:rPr lang="en-IN" sz="1700">
                <a:solidFill>
                  <a:srgbClr val="252525"/>
                </a:solidFill>
                <a:highlight>
                  <a:srgbClr val="FFFFFF"/>
                </a:highlight>
                <a:latin typeface="Georgia"/>
                <a:ea typeface="Georgia"/>
                <a:cs typeface="Georgia"/>
                <a:sym typeface="Georgia"/>
              </a:rPr>
              <a:t>Face recognition is performed by calculating sensitive data from multiple sources, while maintaining the privacy of face data.</a:t>
            </a:r>
            <a:endParaRPr sz="1700">
              <a:latin typeface="Georgia"/>
              <a:ea typeface="Georgia"/>
              <a:cs typeface="Georgia"/>
              <a:sym typeface="Georgia"/>
            </a:endParaRPr>
          </a:p>
          <a:p>
            <a:pPr indent="0" lvl="0" marL="306000" rtl="0" algn="l">
              <a:lnSpc>
                <a:spcPct val="120000"/>
              </a:lnSpc>
              <a:spcBef>
                <a:spcPts val="900"/>
              </a:spcBef>
              <a:spcAft>
                <a:spcPts val="0"/>
              </a:spcAft>
              <a:buNone/>
            </a:pPr>
            <a:r>
              <a:t/>
            </a:r>
            <a:endParaRPr sz="1700">
              <a:latin typeface="Georgia"/>
              <a:ea typeface="Georgia"/>
              <a:cs typeface="Georgia"/>
              <a:sym typeface="Georgia"/>
            </a:endParaRPr>
          </a:p>
          <a:p>
            <a:pPr indent="-218370" lvl="0" marL="306000" rtl="0" algn="l">
              <a:lnSpc>
                <a:spcPct val="120000"/>
              </a:lnSpc>
              <a:spcBef>
                <a:spcPts val="900"/>
              </a:spcBef>
              <a:spcAft>
                <a:spcPts val="0"/>
              </a:spcAft>
              <a:buSzPts val="1380"/>
              <a:buNone/>
            </a:pPr>
            <a:r>
              <a:t/>
            </a:r>
            <a:endParaRPr sz="1700">
              <a:latin typeface="Georgia"/>
              <a:ea typeface="Georgia"/>
              <a:cs typeface="Georgia"/>
              <a:sym typeface="Georgia"/>
            </a:endParaRPr>
          </a:p>
        </p:txBody>
      </p:sp>
      <p:sp>
        <p:nvSpPr>
          <p:cNvPr id="108" name="Google Shape;108;p2"/>
          <p:cNvSpPr/>
          <p:nvPr/>
        </p:nvSpPr>
        <p:spPr>
          <a:xfrm>
            <a:off x="0" y="0"/>
            <a:ext cx="12192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Open Sans"/>
              <a:ea typeface="Open Sans"/>
              <a:cs typeface="Open Sans"/>
              <a:sym typeface="Open Sans"/>
            </a:endParaRPr>
          </a:p>
        </p:txBody>
      </p:sp>
      <p:sp>
        <p:nvSpPr>
          <p:cNvPr id="109" name="Google Shape;109;p2"/>
          <p:cNvSpPr txBox="1"/>
          <p:nvPr/>
        </p:nvSpPr>
        <p:spPr>
          <a:xfrm>
            <a:off x="584201" y="702156"/>
            <a:ext cx="7011300" cy="1013700"/>
          </a:xfrm>
          <a:prstGeom prst="rect">
            <a:avLst/>
          </a:prstGeom>
          <a:noFill/>
          <a:ln>
            <a:noFill/>
          </a:ln>
        </p:spPr>
        <p:txBody>
          <a:bodyPr anchorCtr="0" anchor="b" bIns="45700" lIns="91425" spcFirstLastPara="1" rIns="91425" wrap="square" tIns="45700">
            <a:normAutofit/>
          </a:bodyPr>
          <a:lstStyle/>
          <a:p>
            <a:pPr indent="0" lvl="0" marL="0" marR="0" rtl="0" algn="l">
              <a:lnSpc>
                <a:spcPct val="90000"/>
              </a:lnSpc>
              <a:spcBef>
                <a:spcPts val="0"/>
              </a:spcBef>
              <a:spcAft>
                <a:spcPts val="600"/>
              </a:spcAft>
              <a:buClr>
                <a:srgbClr val="3F3F3F"/>
              </a:buClr>
              <a:buSzPts val="4400"/>
              <a:buFont typeface="Open Sans"/>
              <a:buNone/>
            </a:pPr>
            <a:r>
              <a:rPr b="0" i="0" lang="en-IN" sz="2800" u="none" cap="none" strike="noStrike">
                <a:solidFill>
                  <a:srgbClr val="1D242E"/>
                </a:solidFill>
                <a:latin typeface="Open Sans"/>
                <a:ea typeface="Open Sans"/>
                <a:cs typeface="Open Sans"/>
                <a:sym typeface="Open Sans"/>
              </a:rPr>
              <a:t>INTRODUCTION</a:t>
            </a:r>
            <a:endParaRPr/>
          </a:p>
        </p:txBody>
      </p:sp>
      <p:sp>
        <p:nvSpPr>
          <p:cNvPr id="110" name="Google Shape;110;p2"/>
          <p:cNvSpPr/>
          <p:nvPr/>
        </p:nvSpPr>
        <p:spPr>
          <a:xfrm>
            <a:off x="446533" y="453643"/>
            <a:ext cx="3703200" cy="9870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4246850" y="457200"/>
            <a:ext cx="3703200" cy="91500"/>
          </a:xfrm>
          <a:prstGeom prst="rect">
            <a:avLst/>
          </a:prstGeom>
          <a:solidFill>
            <a:srgbClr val="447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8042147" y="457200"/>
            <a:ext cx="3703200" cy="95100"/>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txBox="1"/>
          <p:nvPr/>
        </p:nvSpPr>
        <p:spPr>
          <a:xfrm>
            <a:off x="584200" y="1896533"/>
            <a:ext cx="7011300" cy="3962400"/>
          </a:xfrm>
          <a:prstGeom prst="rect">
            <a:avLst/>
          </a:prstGeom>
          <a:noFill/>
          <a:ln>
            <a:noFill/>
          </a:ln>
        </p:spPr>
        <p:txBody>
          <a:bodyPr anchorCtr="0" anchor="ctr" bIns="45700" lIns="91425" spcFirstLastPara="1" rIns="91425" wrap="square" tIns="45700">
            <a:normAutofit lnSpcReduction="10000"/>
          </a:bodyPr>
          <a:lstStyle/>
          <a:p>
            <a:pPr indent="-346456" lvl="0" marL="457200" marR="0" rtl="0" algn="l">
              <a:lnSpc>
                <a:spcPct val="120000"/>
              </a:lnSpc>
              <a:spcBef>
                <a:spcPts val="300"/>
              </a:spcBef>
              <a:spcAft>
                <a:spcPts val="0"/>
              </a:spcAft>
              <a:buClr>
                <a:srgbClr val="4472C4"/>
              </a:buClr>
              <a:buSzPts val="1380"/>
              <a:buFont typeface="Noto Sans Symbols"/>
              <a:buChar char="◼"/>
            </a:pPr>
            <a:r>
              <a:rPr b="0" i="0" lang="en-IN" sz="1500" u="none" cap="none" strike="noStrike">
                <a:solidFill>
                  <a:srgbClr val="3F3F3F"/>
                </a:solidFill>
                <a:latin typeface="Open Sans"/>
                <a:ea typeface="Open Sans"/>
                <a:cs typeface="Open Sans"/>
                <a:sym typeface="Open Sans"/>
              </a:rPr>
              <a:t>Face recognition is a form of biometric recognition technology that uses a person's facial features to identify them.</a:t>
            </a:r>
            <a:endParaRPr/>
          </a:p>
          <a:p>
            <a:pPr indent="-346456" lvl="0" marL="457200" marR="0" rtl="0" algn="l">
              <a:lnSpc>
                <a:spcPct val="120000"/>
              </a:lnSpc>
              <a:spcBef>
                <a:spcPts val="900"/>
              </a:spcBef>
              <a:spcAft>
                <a:spcPts val="0"/>
              </a:spcAft>
              <a:buClr>
                <a:srgbClr val="4472C4"/>
              </a:buClr>
              <a:buSzPts val="1380"/>
              <a:buFont typeface="Noto Sans Symbols"/>
              <a:buChar char="◼"/>
            </a:pPr>
            <a:r>
              <a:rPr b="0" i="0" lang="en-IN" sz="1500" u="none" cap="none" strike="noStrike">
                <a:solidFill>
                  <a:srgbClr val="3F3F3F"/>
                </a:solidFill>
                <a:latin typeface="Open Sans"/>
                <a:ea typeface="Open Sans"/>
                <a:cs typeface="Open Sans"/>
                <a:sym typeface="Open Sans"/>
              </a:rPr>
              <a:t>Significant privacy concerns have emerged as a result of the widespread use of biometrics.</a:t>
            </a:r>
            <a:endParaRPr/>
          </a:p>
          <a:p>
            <a:pPr indent="-346456" lvl="0" marL="457200" marR="0" rtl="0" algn="l">
              <a:lnSpc>
                <a:spcPct val="120000"/>
              </a:lnSpc>
              <a:spcBef>
                <a:spcPts val="900"/>
              </a:spcBef>
              <a:spcAft>
                <a:spcPts val="0"/>
              </a:spcAft>
              <a:buClr>
                <a:srgbClr val="4472C4"/>
              </a:buClr>
              <a:buSzPts val="1380"/>
              <a:buFont typeface="Noto Sans Symbols"/>
              <a:buChar char="◼"/>
            </a:pPr>
            <a:r>
              <a:rPr b="0" i="0" lang="en-IN" sz="1500" u="none" cap="none" strike="noStrike">
                <a:solidFill>
                  <a:srgbClr val="3F3F3F"/>
                </a:solidFill>
                <a:latin typeface="Open Sans"/>
                <a:ea typeface="Open Sans"/>
                <a:cs typeface="Open Sans"/>
                <a:sym typeface="Open Sans"/>
              </a:rPr>
              <a:t>Face data is usually unique and irreplaceable, once leaked, it will cause great damage to the user's privacy.</a:t>
            </a:r>
            <a:endParaRPr/>
          </a:p>
          <a:p>
            <a:pPr indent="-346456" lvl="0" marL="457200" marR="0" rtl="0" algn="l">
              <a:lnSpc>
                <a:spcPct val="120000"/>
              </a:lnSpc>
              <a:spcBef>
                <a:spcPts val="900"/>
              </a:spcBef>
              <a:spcAft>
                <a:spcPts val="0"/>
              </a:spcAft>
              <a:buClr>
                <a:srgbClr val="4472C4"/>
              </a:buClr>
              <a:buSzPts val="1380"/>
              <a:buFont typeface="Noto Sans Symbols"/>
              <a:buChar char="◼"/>
            </a:pPr>
            <a:r>
              <a:rPr b="0" i="0" lang="en-IN" sz="1500" u="none" cap="none" strike="noStrike">
                <a:solidFill>
                  <a:srgbClr val="3F3F3F"/>
                </a:solidFill>
                <a:latin typeface="Open Sans"/>
                <a:ea typeface="Open Sans"/>
                <a:cs typeface="Open Sans"/>
                <a:sym typeface="Open Sans"/>
              </a:rPr>
              <a:t>A face recognition privacy protection model based on </a:t>
            </a:r>
            <a:r>
              <a:rPr b="1" i="0" lang="en-IN" sz="1500" u="none" cap="none" strike="noStrike">
                <a:solidFill>
                  <a:srgbClr val="3F3F3F"/>
                </a:solidFill>
                <a:latin typeface="Open Sans"/>
                <a:ea typeface="Open Sans"/>
                <a:cs typeface="Open Sans"/>
                <a:sym typeface="Open Sans"/>
              </a:rPr>
              <a:t>Secure Multi-Party Computation (sMPC)</a:t>
            </a:r>
            <a:r>
              <a:rPr b="0" i="0" lang="en-IN" sz="1500" u="none" cap="none" strike="noStrike">
                <a:solidFill>
                  <a:srgbClr val="3F3F3F"/>
                </a:solidFill>
                <a:latin typeface="Open Sans"/>
                <a:ea typeface="Open Sans"/>
                <a:cs typeface="Open Sans"/>
                <a:sym typeface="Open Sans"/>
              </a:rPr>
              <a:t> is proposed. </a:t>
            </a:r>
            <a:endParaRPr/>
          </a:p>
          <a:p>
            <a:pPr indent="-346456" lvl="0" marL="457200" marR="0" rtl="0" algn="l">
              <a:lnSpc>
                <a:spcPct val="120000"/>
              </a:lnSpc>
              <a:spcBef>
                <a:spcPts val="900"/>
              </a:spcBef>
              <a:spcAft>
                <a:spcPts val="0"/>
              </a:spcAft>
              <a:buClr>
                <a:srgbClr val="4472C4"/>
              </a:buClr>
              <a:buSzPts val="1380"/>
              <a:buFont typeface="Noto Sans Symbols"/>
              <a:buChar char="◼"/>
            </a:pPr>
            <a:r>
              <a:rPr b="0" i="0" lang="en-IN" sz="1500" u="none" cap="none" strike="noStrike">
                <a:solidFill>
                  <a:srgbClr val="3F3F3F"/>
                </a:solidFill>
                <a:highlight>
                  <a:srgbClr val="FFFFFF"/>
                </a:highlight>
                <a:latin typeface="Open Sans"/>
                <a:ea typeface="Open Sans"/>
                <a:cs typeface="Open Sans"/>
                <a:sym typeface="Open Sans"/>
              </a:rPr>
              <a:t>Face recognition is performed by calculating sensitive data from multiple sources, while maintaining the privacy of face data.</a:t>
            </a:r>
            <a:endParaRPr b="0" i="0" sz="1500" u="none" cap="none" strike="noStrike">
              <a:solidFill>
                <a:srgbClr val="3F3F3F"/>
              </a:solidFill>
              <a:latin typeface="Open Sans"/>
              <a:ea typeface="Open Sans"/>
              <a:cs typeface="Open Sans"/>
              <a:sym typeface="Open Sans"/>
            </a:endParaRPr>
          </a:p>
          <a:p>
            <a:pPr indent="0" lvl="0" marL="306000" marR="0" rtl="0" algn="l">
              <a:lnSpc>
                <a:spcPct val="120000"/>
              </a:lnSpc>
              <a:spcBef>
                <a:spcPts val="900"/>
              </a:spcBef>
              <a:spcAft>
                <a:spcPts val="0"/>
              </a:spcAft>
              <a:buClr>
                <a:srgbClr val="4472C4"/>
              </a:buClr>
              <a:buSzPts val="1380"/>
              <a:buFont typeface="Noto Sans Symbols"/>
              <a:buNone/>
            </a:pPr>
            <a:r>
              <a:t/>
            </a:r>
            <a:endParaRPr b="0" i="0" sz="1500" u="none" cap="none" strike="noStrike">
              <a:solidFill>
                <a:srgbClr val="3F3F3F"/>
              </a:solidFill>
              <a:latin typeface="Open Sans"/>
              <a:ea typeface="Open Sans"/>
              <a:cs typeface="Open Sans"/>
              <a:sym typeface="Open Sans"/>
            </a:endParaRPr>
          </a:p>
          <a:p>
            <a:pPr indent="-130740" lvl="0" marL="306000" marR="0" rtl="0" algn="l">
              <a:lnSpc>
                <a:spcPct val="120000"/>
              </a:lnSpc>
              <a:spcBef>
                <a:spcPts val="900"/>
              </a:spcBef>
              <a:spcAft>
                <a:spcPts val="600"/>
              </a:spcAft>
              <a:buClr>
                <a:srgbClr val="4472C4"/>
              </a:buClr>
              <a:buSzPts val="1380"/>
              <a:buFont typeface="Noto Sans Symbols"/>
              <a:buNone/>
            </a:pPr>
            <a:r>
              <a:t/>
            </a:r>
            <a:endParaRPr b="0" i="0" sz="1500" u="none" cap="none" strike="noStrike">
              <a:solidFill>
                <a:srgbClr val="3F3F3F"/>
              </a:solidFill>
              <a:latin typeface="Open Sans"/>
              <a:ea typeface="Open Sans"/>
              <a:cs typeface="Open Sans"/>
              <a:sym typeface="Open Sans"/>
            </a:endParaRPr>
          </a:p>
        </p:txBody>
      </p:sp>
      <p:pic>
        <p:nvPicPr>
          <p:cNvPr descr="A year later, how secure is Ohio's facial ID system?" id="114" name="Google Shape;114;p2"/>
          <p:cNvPicPr preferRelativeResize="0"/>
          <p:nvPr/>
        </p:nvPicPr>
        <p:blipFill rotWithShape="1">
          <a:blip r:embed="rId3">
            <a:alphaModFix/>
          </a:blip>
          <a:srcRect b="0" l="7072" r="7414" t="0"/>
          <a:stretch/>
        </p:blipFill>
        <p:spPr>
          <a:xfrm>
            <a:off x="8042147" y="601201"/>
            <a:ext cx="3703322" cy="57742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gd64d4f3d1a_0_23"/>
          <p:cNvSpPr txBox="1"/>
          <p:nvPr>
            <p:ph type="title"/>
          </p:nvPr>
        </p:nvSpPr>
        <p:spPr>
          <a:xfrm>
            <a:off x="581242" y="1016256"/>
            <a:ext cx="11029500" cy="1188600"/>
          </a:xfrm>
          <a:prstGeom prst="rect">
            <a:avLst/>
          </a:prstGeom>
        </p:spPr>
        <p:txBody>
          <a:bodyPr anchorCtr="0" anchor="b"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IN">
                <a:solidFill>
                  <a:schemeClr val="dk1"/>
                </a:solidFill>
              </a:rPr>
              <a:t>ARCHITECTURE DIAGRAM</a:t>
            </a:r>
            <a:endParaRPr>
              <a:solidFill>
                <a:schemeClr val="dk1"/>
              </a:solidFill>
            </a:endParaRPr>
          </a:p>
          <a:p>
            <a:pPr indent="0" lvl="0" marL="0" rtl="0" algn="l">
              <a:spcBef>
                <a:spcPts val="0"/>
              </a:spcBef>
              <a:spcAft>
                <a:spcPts val="0"/>
              </a:spcAft>
              <a:buNone/>
            </a:pPr>
            <a:r>
              <a:t/>
            </a:r>
            <a:endParaRPr/>
          </a:p>
        </p:txBody>
      </p:sp>
      <p:pic>
        <p:nvPicPr>
          <p:cNvPr descr="Diagram&#10;&#10;Description automatically generated" id="120" name="Google Shape;120;gd64d4f3d1a_0_23"/>
          <p:cNvPicPr preferRelativeResize="0"/>
          <p:nvPr/>
        </p:nvPicPr>
        <p:blipFill rotWithShape="1">
          <a:blip r:embed="rId3">
            <a:alphaModFix/>
          </a:blip>
          <a:srcRect b="0" l="0" r="0" t="0"/>
          <a:stretch/>
        </p:blipFill>
        <p:spPr>
          <a:xfrm>
            <a:off x="541000" y="1720675"/>
            <a:ext cx="11110002" cy="4842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d64d4f3d1a_0_16"/>
          <p:cNvSpPr txBox="1"/>
          <p:nvPr>
            <p:ph type="title"/>
          </p:nvPr>
        </p:nvSpPr>
        <p:spPr>
          <a:xfrm>
            <a:off x="502675" y="1282725"/>
            <a:ext cx="11029500" cy="1346100"/>
          </a:xfrm>
          <a:prstGeom prst="rect">
            <a:avLst/>
          </a:prstGeom>
        </p:spPr>
        <p:txBody>
          <a:bodyPr anchorCtr="0" anchor="b" bIns="45700" lIns="91425" spcFirstLastPara="1" rIns="91425" wrap="square" tIns="45700">
            <a:normAutofit fontScale="90000"/>
          </a:bodyPr>
          <a:lstStyle/>
          <a:p>
            <a:pPr indent="0" lvl="0" marL="0" rtl="0" algn="l">
              <a:lnSpc>
                <a:spcPct val="115000"/>
              </a:lnSpc>
              <a:spcBef>
                <a:spcPts val="0"/>
              </a:spcBef>
              <a:spcAft>
                <a:spcPts val="0"/>
              </a:spcAft>
              <a:buClr>
                <a:schemeClr val="dk1"/>
              </a:buClr>
              <a:buSzPts val="990"/>
              <a:buFont typeface="Arial"/>
              <a:buNone/>
            </a:pPr>
            <a:r>
              <a:rPr lang="en-IN" sz="4888">
                <a:solidFill>
                  <a:schemeClr val="dk1"/>
                </a:solidFill>
              </a:rPr>
              <a:t>TECHNOLOGY STACK</a:t>
            </a:r>
            <a:endParaRPr sz="4888">
              <a:solidFill>
                <a:schemeClr val="dk1"/>
              </a:solidFill>
            </a:endParaRPr>
          </a:p>
          <a:p>
            <a:pPr indent="0" lvl="0" marL="0" rtl="0" algn="l">
              <a:spcBef>
                <a:spcPts val="0"/>
              </a:spcBef>
              <a:spcAft>
                <a:spcPts val="0"/>
              </a:spcAft>
              <a:buClr>
                <a:srgbClr val="3F3F3F"/>
              </a:buClr>
              <a:buSzPct val="100000"/>
              <a:buFont typeface="Open Sans"/>
              <a:buNone/>
            </a:pPr>
            <a:r>
              <a:t/>
            </a:r>
            <a:endParaRPr/>
          </a:p>
        </p:txBody>
      </p:sp>
      <p:sp>
        <p:nvSpPr>
          <p:cNvPr id="126" name="Google Shape;126;gd64d4f3d1a_0_16"/>
          <p:cNvSpPr txBox="1"/>
          <p:nvPr>
            <p:ph idx="1" type="body"/>
          </p:nvPr>
        </p:nvSpPr>
        <p:spPr>
          <a:xfrm>
            <a:off x="502667" y="2563389"/>
            <a:ext cx="11029500" cy="3634500"/>
          </a:xfrm>
          <a:prstGeom prst="rect">
            <a:avLst/>
          </a:prstGeom>
        </p:spPr>
        <p:txBody>
          <a:bodyPr anchorCtr="0" anchor="ctr" bIns="45700" lIns="91425" spcFirstLastPara="1" rIns="91425" wrap="square" tIns="45700">
            <a:normAutofit fontScale="25000"/>
          </a:bodyPr>
          <a:lstStyle/>
          <a:p>
            <a:pPr indent="-328978" lvl="0" marL="457200" rtl="0" algn="l">
              <a:lnSpc>
                <a:spcPct val="115000"/>
              </a:lnSpc>
              <a:spcBef>
                <a:spcPts val="1200"/>
              </a:spcBef>
              <a:spcAft>
                <a:spcPts val="0"/>
              </a:spcAft>
              <a:buClr>
                <a:schemeClr val="dk1"/>
              </a:buClr>
              <a:buSzPct val="100000"/>
              <a:buChar char="◼"/>
            </a:pPr>
            <a:r>
              <a:rPr b="1" lang="en-IN" sz="6323">
                <a:solidFill>
                  <a:schemeClr val="dk1"/>
                </a:solidFill>
              </a:rPr>
              <a:t>Front-End:</a:t>
            </a:r>
            <a:r>
              <a:rPr lang="en-IN" sz="6323">
                <a:solidFill>
                  <a:schemeClr val="dk1"/>
                </a:solidFill>
              </a:rPr>
              <a:t> HTML, CSS</a:t>
            </a:r>
            <a:br>
              <a:rPr lang="en-IN" sz="6323">
                <a:solidFill>
                  <a:schemeClr val="dk1"/>
                </a:solidFill>
              </a:rPr>
            </a:br>
            <a:endParaRPr sz="6323">
              <a:solidFill>
                <a:schemeClr val="dk1"/>
              </a:solidFill>
            </a:endParaRPr>
          </a:p>
          <a:p>
            <a:pPr indent="-328978" lvl="0" marL="457200" rtl="0" algn="l">
              <a:lnSpc>
                <a:spcPct val="115000"/>
              </a:lnSpc>
              <a:spcBef>
                <a:spcPts val="0"/>
              </a:spcBef>
              <a:spcAft>
                <a:spcPts val="0"/>
              </a:spcAft>
              <a:buClr>
                <a:schemeClr val="dk1"/>
              </a:buClr>
              <a:buSzPct val="100000"/>
              <a:buChar char="◼"/>
            </a:pPr>
            <a:r>
              <a:rPr b="1" lang="en-IN" sz="6323">
                <a:solidFill>
                  <a:schemeClr val="dk1"/>
                </a:solidFill>
              </a:rPr>
              <a:t>Backend:</a:t>
            </a:r>
            <a:r>
              <a:rPr lang="en-IN" sz="6323">
                <a:solidFill>
                  <a:schemeClr val="dk1"/>
                </a:solidFill>
              </a:rPr>
              <a:t> Python, Flask (Web Framework)</a:t>
            </a:r>
            <a:br>
              <a:rPr lang="en-IN" sz="6323">
                <a:solidFill>
                  <a:schemeClr val="dk1"/>
                </a:solidFill>
              </a:rPr>
            </a:br>
            <a:endParaRPr sz="6323">
              <a:solidFill>
                <a:schemeClr val="dk1"/>
              </a:solidFill>
            </a:endParaRPr>
          </a:p>
          <a:p>
            <a:pPr indent="-328978" lvl="0" marL="457200" rtl="0" algn="l">
              <a:lnSpc>
                <a:spcPct val="115000"/>
              </a:lnSpc>
              <a:spcBef>
                <a:spcPts val="0"/>
              </a:spcBef>
              <a:spcAft>
                <a:spcPts val="0"/>
              </a:spcAft>
              <a:buClr>
                <a:schemeClr val="dk1"/>
              </a:buClr>
              <a:buSzPct val="100000"/>
              <a:buChar char="◼"/>
            </a:pPr>
            <a:r>
              <a:rPr b="1" lang="en-IN" sz="6323">
                <a:solidFill>
                  <a:schemeClr val="dk1"/>
                </a:solidFill>
              </a:rPr>
              <a:t>Machine Learning Model:</a:t>
            </a:r>
            <a:r>
              <a:rPr lang="en-IN" sz="6323">
                <a:solidFill>
                  <a:schemeClr val="dk1"/>
                </a:solidFill>
              </a:rPr>
              <a:t> Convolutional Neural Networks</a:t>
            </a:r>
            <a:br>
              <a:rPr lang="en-IN" sz="6323">
                <a:solidFill>
                  <a:schemeClr val="dk1"/>
                </a:solidFill>
              </a:rPr>
            </a:br>
            <a:endParaRPr sz="6323">
              <a:solidFill>
                <a:schemeClr val="dk1"/>
              </a:solidFill>
            </a:endParaRPr>
          </a:p>
          <a:p>
            <a:pPr indent="-328978" lvl="0" marL="457200" rtl="0" algn="l">
              <a:lnSpc>
                <a:spcPct val="115000"/>
              </a:lnSpc>
              <a:spcBef>
                <a:spcPts val="0"/>
              </a:spcBef>
              <a:spcAft>
                <a:spcPts val="0"/>
              </a:spcAft>
              <a:buClr>
                <a:schemeClr val="dk1"/>
              </a:buClr>
              <a:buSzPct val="100000"/>
              <a:buChar char="◼"/>
            </a:pPr>
            <a:r>
              <a:rPr b="1" lang="en-IN" sz="6323">
                <a:solidFill>
                  <a:schemeClr val="dk1"/>
                </a:solidFill>
              </a:rPr>
              <a:t>Libraries:</a:t>
            </a:r>
            <a:r>
              <a:rPr lang="en-IN" sz="6323">
                <a:solidFill>
                  <a:schemeClr val="dk1"/>
                </a:solidFill>
              </a:rPr>
              <a:t> OpenCV, dlib, Tensorflow, Keras, Scikit-Learn, Pandas, Numpy, imutils, Matplotlib, OpenFace, MPC</a:t>
            </a:r>
            <a:br>
              <a:rPr lang="en-IN" sz="6323">
                <a:solidFill>
                  <a:schemeClr val="dk1"/>
                </a:solidFill>
              </a:rPr>
            </a:br>
            <a:endParaRPr sz="6323">
              <a:solidFill>
                <a:schemeClr val="dk1"/>
              </a:solidFill>
            </a:endParaRPr>
          </a:p>
          <a:p>
            <a:pPr indent="-328978" lvl="0" marL="457200" rtl="0" algn="l">
              <a:lnSpc>
                <a:spcPct val="115000"/>
              </a:lnSpc>
              <a:spcBef>
                <a:spcPts val="0"/>
              </a:spcBef>
              <a:spcAft>
                <a:spcPts val="0"/>
              </a:spcAft>
              <a:buClr>
                <a:schemeClr val="dk1"/>
              </a:buClr>
              <a:buSzPct val="100000"/>
              <a:buChar char="◼"/>
            </a:pPr>
            <a:r>
              <a:rPr b="1" lang="en-IN" sz="6323">
                <a:solidFill>
                  <a:schemeClr val="dk1"/>
                </a:solidFill>
              </a:rPr>
              <a:t>Platforms:</a:t>
            </a:r>
            <a:r>
              <a:rPr lang="en-IN" sz="6323">
                <a:solidFill>
                  <a:schemeClr val="dk1"/>
                </a:solidFill>
              </a:rPr>
              <a:t> AWS</a:t>
            </a:r>
            <a:br>
              <a:rPr lang="en-IN" sz="6323">
                <a:solidFill>
                  <a:schemeClr val="dk1"/>
                </a:solidFill>
              </a:rPr>
            </a:br>
            <a:endParaRPr sz="6323">
              <a:solidFill>
                <a:schemeClr val="dk1"/>
              </a:solidFill>
            </a:endParaRPr>
          </a:p>
          <a:p>
            <a:pPr indent="0" lvl="0" marL="457200" rtl="0" algn="l">
              <a:lnSpc>
                <a:spcPct val="115000"/>
              </a:lnSpc>
              <a:spcBef>
                <a:spcPts val="1200"/>
              </a:spcBef>
              <a:spcAft>
                <a:spcPts val="0"/>
              </a:spcAft>
              <a:buNone/>
            </a:pPr>
            <a:r>
              <a:t/>
            </a:r>
            <a:endParaRPr sz="1100">
              <a:solidFill>
                <a:schemeClr val="dk1"/>
              </a:solidFill>
              <a:latin typeface="Arial"/>
              <a:ea typeface="Arial"/>
              <a:cs typeface="Arial"/>
              <a:sym typeface="Arial"/>
            </a:endParaRPr>
          </a:p>
          <a:p>
            <a:pPr indent="0" lvl="0" marL="0" rtl="0" algn="l">
              <a:spcBef>
                <a:spcPts val="1200"/>
              </a:spcBef>
              <a:spcAft>
                <a:spcPts val="600"/>
              </a:spcAft>
              <a:buNone/>
            </a:pPr>
            <a:r>
              <a:t/>
            </a:r>
            <a:endParaRPr/>
          </a:p>
        </p:txBody>
      </p:sp>
      <p:sp>
        <p:nvSpPr>
          <p:cNvPr id="127" name="Google Shape;127;gd64d4f3d1a_0_16"/>
          <p:cNvSpPr/>
          <p:nvPr/>
        </p:nvSpPr>
        <p:spPr>
          <a:xfrm>
            <a:off x="0" y="0"/>
            <a:ext cx="12192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Open Sans"/>
              <a:ea typeface="Open Sans"/>
              <a:cs typeface="Open Sans"/>
              <a:sym typeface="Open Sans"/>
            </a:endParaRPr>
          </a:p>
        </p:txBody>
      </p:sp>
      <p:sp>
        <p:nvSpPr>
          <p:cNvPr id="128" name="Google Shape;128;gd64d4f3d1a_0_16"/>
          <p:cNvSpPr/>
          <p:nvPr/>
        </p:nvSpPr>
        <p:spPr>
          <a:xfrm>
            <a:off x="446534" y="601200"/>
            <a:ext cx="3703200" cy="578940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gd64d4f3d1a_0_16"/>
          <p:cNvSpPr txBox="1"/>
          <p:nvPr/>
        </p:nvSpPr>
        <p:spPr>
          <a:xfrm>
            <a:off x="672280" y="944752"/>
            <a:ext cx="3258900" cy="14628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None/>
            </a:pPr>
            <a:r>
              <a:rPr lang="en-IN" sz="3600">
                <a:solidFill>
                  <a:srgbClr val="FFFFFF"/>
                </a:solidFill>
                <a:latin typeface="Open Sans"/>
                <a:ea typeface="Open Sans"/>
                <a:cs typeface="Open Sans"/>
                <a:sym typeface="Open Sans"/>
              </a:rPr>
              <a:t>TECHNOLOGY STACK</a:t>
            </a:r>
            <a:endParaRPr sz="3600">
              <a:solidFill>
                <a:srgbClr val="FFFFFF"/>
              </a:solidFill>
              <a:latin typeface="Open Sans"/>
              <a:ea typeface="Open Sans"/>
              <a:cs typeface="Open Sans"/>
              <a:sym typeface="Open Sans"/>
            </a:endParaRPr>
          </a:p>
        </p:txBody>
      </p:sp>
      <p:sp>
        <p:nvSpPr>
          <p:cNvPr id="130" name="Google Shape;130;gd64d4f3d1a_0_16"/>
          <p:cNvSpPr/>
          <p:nvPr/>
        </p:nvSpPr>
        <p:spPr>
          <a:xfrm>
            <a:off x="446534" y="457200"/>
            <a:ext cx="3703200" cy="9510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gd64d4f3d1a_0_16"/>
          <p:cNvSpPr/>
          <p:nvPr/>
        </p:nvSpPr>
        <p:spPr>
          <a:xfrm>
            <a:off x="4241830" y="457200"/>
            <a:ext cx="3703200" cy="91500"/>
          </a:xfrm>
          <a:prstGeom prst="rect">
            <a:avLst/>
          </a:prstGeom>
          <a:solidFill>
            <a:srgbClr val="4472C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FFFFFF"/>
              </a:solidFill>
              <a:latin typeface="Open Sans"/>
              <a:ea typeface="Open Sans"/>
              <a:cs typeface="Open Sans"/>
              <a:sym typeface="Open Sans"/>
            </a:endParaRPr>
          </a:p>
        </p:txBody>
      </p:sp>
      <p:sp>
        <p:nvSpPr>
          <p:cNvPr id="132" name="Google Shape;132;gd64d4f3d1a_0_16"/>
          <p:cNvSpPr/>
          <p:nvPr/>
        </p:nvSpPr>
        <p:spPr>
          <a:xfrm>
            <a:off x="8042147" y="453643"/>
            <a:ext cx="3703200" cy="98700"/>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gd64d4f3d1a_0_16"/>
          <p:cNvSpPr txBox="1"/>
          <p:nvPr/>
        </p:nvSpPr>
        <p:spPr>
          <a:xfrm>
            <a:off x="671513" y="2536031"/>
            <a:ext cx="3123900" cy="3672000"/>
          </a:xfrm>
          <a:prstGeom prst="rect">
            <a:avLst/>
          </a:prstGeom>
          <a:noFill/>
          <a:ln>
            <a:noFill/>
          </a:ln>
        </p:spPr>
        <p:txBody>
          <a:bodyPr anchorCtr="0" anchor="t" bIns="45700" lIns="91425" spcFirstLastPara="1" rIns="91425" wrap="square" tIns="45700">
            <a:normAutofit/>
          </a:bodyPr>
          <a:lstStyle/>
          <a:p>
            <a:pPr indent="-306000" lvl="0" marL="306000" rtl="0" algn="l">
              <a:lnSpc>
                <a:spcPct val="120000"/>
              </a:lnSpc>
              <a:spcBef>
                <a:spcPts val="0"/>
              </a:spcBef>
              <a:spcAft>
                <a:spcPts val="0"/>
              </a:spcAft>
              <a:buClr>
                <a:srgbClr val="4472C4"/>
              </a:buClr>
              <a:buSzPts val="1288"/>
              <a:buFont typeface="Noto Sans Symbols"/>
              <a:buChar char="◼"/>
            </a:pPr>
            <a:r>
              <a:rPr b="1" lang="en-IN">
                <a:solidFill>
                  <a:srgbClr val="FFFFFF"/>
                </a:solidFill>
                <a:latin typeface="Open Sans"/>
                <a:ea typeface="Open Sans"/>
                <a:cs typeface="Open Sans"/>
                <a:sym typeface="Open Sans"/>
              </a:rPr>
              <a:t>Front-End</a:t>
            </a:r>
            <a:r>
              <a:rPr lang="en-IN">
                <a:solidFill>
                  <a:srgbClr val="FFFFFF"/>
                </a:solidFill>
                <a:latin typeface="Open Sans"/>
                <a:ea typeface="Open Sans"/>
                <a:cs typeface="Open Sans"/>
                <a:sym typeface="Open Sans"/>
              </a:rPr>
              <a:t> : HTML, CSS</a:t>
            </a:r>
            <a:endParaRPr sz="1500">
              <a:solidFill>
                <a:srgbClr val="FEFEFE"/>
              </a:solidFill>
              <a:latin typeface="Open Sans"/>
              <a:ea typeface="Open Sans"/>
              <a:cs typeface="Open Sans"/>
              <a:sym typeface="Open Sans"/>
            </a:endParaRPr>
          </a:p>
          <a:p>
            <a:pPr indent="-306000" lvl="0" marL="306000" rtl="0" algn="l">
              <a:lnSpc>
                <a:spcPct val="120000"/>
              </a:lnSpc>
              <a:spcBef>
                <a:spcPts val="880"/>
              </a:spcBef>
              <a:spcAft>
                <a:spcPts val="0"/>
              </a:spcAft>
              <a:buClr>
                <a:srgbClr val="4472C4"/>
              </a:buClr>
              <a:buSzPts val="1288"/>
              <a:buFont typeface="Noto Sans Symbols"/>
              <a:buChar char="◼"/>
            </a:pPr>
            <a:r>
              <a:rPr b="1" lang="en-IN">
                <a:solidFill>
                  <a:srgbClr val="FFFFFF"/>
                </a:solidFill>
                <a:latin typeface="Open Sans"/>
                <a:ea typeface="Open Sans"/>
                <a:cs typeface="Open Sans"/>
                <a:sym typeface="Open Sans"/>
              </a:rPr>
              <a:t>Backend:</a:t>
            </a:r>
            <a:r>
              <a:rPr lang="en-IN">
                <a:solidFill>
                  <a:srgbClr val="FFFFFF"/>
                </a:solidFill>
                <a:latin typeface="Open Sans"/>
                <a:ea typeface="Open Sans"/>
                <a:cs typeface="Open Sans"/>
                <a:sym typeface="Open Sans"/>
              </a:rPr>
              <a:t> Python, Flask (Web Framework)</a:t>
            </a:r>
            <a:endParaRPr sz="1500">
              <a:solidFill>
                <a:srgbClr val="FEFEFE"/>
              </a:solidFill>
              <a:latin typeface="Open Sans"/>
              <a:ea typeface="Open Sans"/>
              <a:cs typeface="Open Sans"/>
              <a:sym typeface="Open Sans"/>
            </a:endParaRPr>
          </a:p>
          <a:p>
            <a:pPr indent="-306000" lvl="0" marL="306000" rtl="0" algn="l">
              <a:lnSpc>
                <a:spcPct val="120000"/>
              </a:lnSpc>
              <a:spcBef>
                <a:spcPts val="880"/>
              </a:spcBef>
              <a:spcAft>
                <a:spcPts val="0"/>
              </a:spcAft>
              <a:buClr>
                <a:srgbClr val="4472C4"/>
              </a:buClr>
              <a:buSzPts val="1288"/>
              <a:buFont typeface="Noto Sans Symbols"/>
              <a:buChar char="◼"/>
            </a:pPr>
            <a:r>
              <a:rPr b="1" lang="en-IN">
                <a:solidFill>
                  <a:srgbClr val="FFFFFF"/>
                </a:solidFill>
                <a:latin typeface="Open Sans"/>
                <a:ea typeface="Open Sans"/>
                <a:cs typeface="Open Sans"/>
                <a:sym typeface="Open Sans"/>
              </a:rPr>
              <a:t>Machine Learning Model</a:t>
            </a:r>
            <a:r>
              <a:rPr lang="en-IN">
                <a:solidFill>
                  <a:srgbClr val="FFFFFF"/>
                </a:solidFill>
                <a:latin typeface="Open Sans"/>
                <a:ea typeface="Open Sans"/>
                <a:cs typeface="Open Sans"/>
                <a:sym typeface="Open Sans"/>
              </a:rPr>
              <a:t> : Keras encrypted model</a:t>
            </a:r>
            <a:endParaRPr sz="1500">
              <a:solidFill>
                <a:srgbClr val="FEFEFE"/>
              </a:solidFill>
              <a:latin typeface="Open Sans"/>
              <a:ea typeface="Open Sans"/>
              <a:cs typeface="Open Sans"/>
              <a:sym typeface="Open Sans"/>
            </a:endParaRPr>
          </a:p>
          <a:p>
            <a:pPr indent="-306000" lvl="0" marL="306000" rtl="0" algn="l">
              <a:lnSpc>
                <a:spcPct val="120000"/>
              </a:lnSpc>
              <a:spcBef>
                <a:spcPts val="880"/>
              </a:spcBef>
              <a:spcAft>
                <a:spcPts val="0"/>
              </a:spcAft>
              <a:buClr>
                <a:srgbClr val="4472C4"/>
              </a:buClr>
              <a:buSzPts val="1288"/>
              <a:buFont typeface="Noto Sans Symbols"/>
              <a:buChar char="◼"/>
            </a:pPr>
            <a:r>
              <a:rPr b="1" lang="en-IN">
                <a:solidFill>
                  <a:srgbClr val="FFFFFF"/>
                </a:solidFill>
                <a:latin typeface="Open Sans"/>
                <a:ea typeface="Open Sans"/>
                <a:cs typeface="Open Sans"/>
                <a:sym typeface="Open Sans"/>
              </a:rPr>
              <a:t>Libraries</a:t>
            </a:r>
            <a:r>
              <a:rPr lang="en-IN">
                <a:solidFill>
                  <a:srgbClr val="FFFFFF"/>
                </a:solidFill>
                <a:latin typeface="Open Sans"/>
                <a:ea typeface="Open Sans"/>
                <a:cs typeface="Open Sans"/>
                <a:sym typeface="Open Sans"/>
              </a:rPr>
              <a:t> : OpenCV, dlib, Tensorflow, Keras, Scikit-Learn, Pandas, Numpy, imutils, Matplotlib, OpenFace, </a:t>
            </a:r>
            <a:r>
              <a:rPr b="1" lang="en-IN">
                <a:solidFill>
                  <a:srgbClr val="FFFFFF"/>
                </a:solidFill>
                <a:latin typeface="Open Sans"/>
                <a:ea typeface="Open Sans"/>
                <a:cs typeface="Open Sans"/>
                <a:sym typeface="Open Sans"/>
              </a:rPr>
              <a:t>MPC</a:t>
            </a:r>
            <a:endParaRPr sz="1500">
              <a:solidFill>
                <a:srgbClr val="FEFEFE"/>
              </a:solidFill>
              <a:latin typeface="Open Sans"/>
              <a:ea typeface="Open Sans"/>
              <a:cs typeface="Open Sans"/>
              <a:sym typeface="Open Sans"/>
            </a:endParaRPr>
          </a:p>
          <a:p>
            <a:pPr indent="0" lvl="0" marL="0" rtl="0" algn="l">
              <a:lnSpc>
                <a:spcPct val="120000"/>
              </a:lnSpc>
              <a:spcBef>
                <a:spcPts val="880"/>
              </a:spcBef>
              <a:spcAft>
                <a:spcPts val="0"/>
              </a:spcAft>
              <a:buNone/>
            </a:pPr>
            <a:r>
              <a:t/>
            </a:r>
            <a:endParaRPr>
              <a:solidFill>
                <a:srgbClr val="FFFFFF"/>
              </a:solidFill>
              <a:latin typeface="Open Sans"/>
              <a:ea typeface="Open Sans"/>
              <a:cs typeface="Open Sans"/>
              <a:sym typeface="Open Sans"/>
            </a:endParaRPr>
          </a:p>
        </p:txBody>
      </p:sp>
      <p:pic>
        <p:nvPicPr>
          <p:cNvPr descr="How to Choose the Right Technology Stack for Web App Development" id="134" name="Google Shape;134;gd64d4f3d1a_0_16"/>
          <p:cNvPicPr preferRelativeResize="0"/>
          <p:nvPr/>
        </p:nvPicPr>
        <p:blipFill rotWithShape="1">
          <a:blip r:embed="rId3">
            <a:alphaModFix/>
          </a:blip>
          <a:srcRect b="0" l="24425" r="30533" t="0"/>
          <a:stretch/>
        </p:blipFill>
        <p:spPr>
          <a:xfrm>
            <a:off x="4241830" y="601200"/>
            <a:ext cx="7503636" cy="578936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5"/>
          <p:cNvSpPr txBox="1"/>
          <p:nvPr>
            <p:ph type="title"/>
          </p:nvPr>
        </p:nvSpPr>
        <p:spPr>
          <a:xfrm>
            <a:off x="581242" y="518931"/>
            <a:ext cx="11029500" cy="1188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3F3F3F"/>
              </a:buClr>
              <a:buSzPts val="4400"/>
              <a:buFont typeface="Open Sans"/>
              <a:buNone/>
            </a:pPr>
            <a:r>
              <a:rPr lang="en-IN"/>
              <a:t>PERSONA</a:t>
            </a:r>
            <a:endParaRPr/>
          </a:p>
        </p:txBody>
      </p:sp>
      <p:sp>
        <p:nvSpPr>
          <p:cNvPr id="140" name="Google Shape;140;p5"/>
          <p:cNvSpPr/>
          <p:nvPr/>
        </p:nvSpPr>
        <p:spPr>
          <a:xfrm>
            <a:off x="764525" y="2055525"/>
            <a:ext cx="2952300" cy="431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1" name="Google Shape;141;p5"/>
          <p:cNvPicPr preferRelativeResize="0"/>
          <p:nvPr/>
        </p:nvPicPr>
        <p:blipFill>
          <a:blip r:embed="rId3">
            <a:alphaModFix/>
          </a:blip>
          <a:stretch>
            <a:fillRect/>
          </a:stretch>
        </p:blipFill>
        <p:spPr>
          <a:xfrm>
            <a:off x="9611800" y="4884050"/>
            <a:ext cx="2258850" cy="1704450"/>
          </a:xfrm>
          <a:prstGeom prst="rect">
            <a:avLst/>
          </a:prstGeom>
          <a:noFill/>
          <a:ln>
            <a:noFill/>
          </a:ln>
        </p:spPr>
      </p:pic>
      <p:sp>
        <p:nvSpPr>
          <p:cNvPr id="142" name="Google Shape;142;p5"/>
          <p:cNvSpPr txBox="1"/>
          <p:nvPr/>
        </p:nvSpPr>
        <p:spPr>
          <a:xfrm>
            <a:off x="883175" y="2055525"/>
            <a:ext cx="3170100" cy="1212300"/>
          </a:xfrm>
          <a:prstGeom prst="rect">
            <a:avLst/>
          </a:prstGeom>
          <a:noFill/>
          <a:ln>
            <a:noFill/>
          </a:ln>
        </p:spPr>
        <p:txBody>
          <a:bodyPr anchorCtr="0" anchor="t" bIns="91425" lIns="91425" spcFirstLastPara="1" rIns="91425" wrap="square" tIns="91425">
            <a:spAutoFit/>
          </a:bodyPr>
          <a:lstStyle/>
          <a:p>
            <a:pPr indent="0" lvl="0" marL="0" rtl="0" algn="l">
              <a:lnSpc>
                <a:spcPct val="145588"/>
              </a:lnSpc>
              <a:spcBef>
                <a:spcPts val="0"/>
              </a:spcBef>
              <a:spcAft>
                <a:spcPts val="0"/>
              </a:spcAft>
              <a:buClr>
                <a:schemeClr val="dk1"/>
              </a:buClr>
              <a:buSzPts val="1100"/>
              <a:buFont typeface="Arial"/>
              <a:buNone/>
            </a:pPr>
            <a:r>
              <a:rPr b="1" lang="en-IN" sz="1600">
                <a:solidFill>
                  <a:schemeClr val="dk1"/>
                </a:solidFill>
                <a:latin typeface="Open Sans"/>
                <a:ea typeface="Open Sans"/>
                <a:cs typeface="Open Sans"/>
                <a:sym typeface="Open Sans"/>
              </a:rPr>
              <a:t>Validate Identity at ATMs ATMs </a:t>
            </a:r>
            <a:endParaRPr b="1" sz="1600">
              <a:solidFill>
                <a:schemeClr val="dk1"/>
              </a:solidFill>
              <a:latin typeface="Open Sans"/>
              <a:ea typeface="Open Sans"/>
              <a:cs typeface="Open Sans"/>
              <a:sym typeface="Open Sans"/>
            </a:endParaRPr>
          </a:p>
          <a:p>
            <a:pPr indent="0" lvl="0" marL="0" rtl="0" algn="l">
              <a:spcBef>
                <a:spcPts val="500"/>
              </a:spcBef>
              <a:spcAft>
                <a:spcPts val="0"/>
              </a:spcAft>
              <a:buNone/>
            </a:pPr>
            <a:r>
              <a:t/>
            </a:r>
            <a:endParaRPr b="1" sz="1600">
              <a:solidFill>
                <a:srgbClr val="24292E"/>
              </a:solidFill>
              <a:highlight>
                <a:srgbClr val="FFFFFF"/>
              </a:highlight>
              <a:latin typeface="Open Sans"/>
              <a:ea typeface="Open Sans"/>
              <a:cs typeface="Open Sans"/>
              <a:sym typeface="Open Sans"/>
            </a:endParaRPr>
          </a:p>
        </p:txBody>
      </p:sp>
      <p:sp>
        <p:nvSpPr>
          <p:cNvPr id="143" name="Google Shape;143;p5"/>
          <p:cNvSpPr/>
          <p:nvPr/>
        </p:nvSpPr>
        <p:spPr>
          <a:xfrm>
            <a:off x="9611875" y="2055522"/>
            <a:ext cx="2258700" cy="431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txBox="1"/>
          <p:nvPr/>
        </p:nvSpPr>
        <p:spPr>
          <a:xfrm>
            <a:off x="9611875" y="2055525"/>
            <a:ext cx="2823300" cy="853500"/>
          </a:xfrm>
          <a:prstGeom prst="rect">
            <a:avLst/>
          </a:prstGeom>
          <a:noFill/>
          <a:ln>
            <a:noFill/>
          </a:ln>
        </p:spPr>
        <p:txBody>
          <a:bodyPr anchorCtr="0" anchor="t" bIns="91425" lIns="91425" spcFirstLastPara="1" rIns="91425" wrap="square" tIns="91425">
            <a:spAutoFit/>
          </a:bodyPr>
          <a:lstStyle/>
          <a:p>
            <a:pPr indent="0" lvl="0" marL="0" rtl="0" algn="l">
              <a:lnSpc>
                <a:spcPct val="145588"/>
              </a:lnSpc>
              <a:spcBef>
                <a:spcPts val="0"/>
              </a:spcBef>
              <a:spcAft>
                <a:spcPts val="0"/>
              </a:spcAft>
              <a:buClr>
                <a:schemeClr val="dk1"/>
              </a:buClr>
              <a:buSzPts val="1100"/>
              <a:buFont typeface="Arial"/>
              <a:buNone/>
            </a:pPr>
            <a:r>
              <a:rPr b="1" lang="en-IN" sz="1600">
                <a:solidFill>
                  <a:schemeClr val="dk1"/>
                </a:solidFill>
                <a:latin typeface="Open Sans"/>
                <a:ea typeface="Open Sans"/>
                <a:cs typeface="Open Sans"/>
                <a:sym typeface="Open Sans"/>
              </a:rPr>
              <a:t>Find Missing Persons</a:t>
            </a:r>
            <a:endParaRPr b="1" sz="1600">
              <a:solidFill>
                <a:schemeClr val="dk1"/>
              </a:solidFill>
              <a:latin typeface="Open Sans"/>
              <a:ea typeface="Open Sans"/>
              <a:cs typeface="Open Sans"/>
              <a:sym typeface="Open Sans"/>
            </a:endParaRPr>
          </a:p>
          <a:p>
            <a:pPr indent="0" lvl="0" marL="0" rtl="0" algn="l">
              <a:spcBef>
                <a:spcPts val="500"/>
              </a:spcBef>
              <a:spcAft>
                <a:spcPts val="0"/>
              </a:spcAft>
              <a:buNone/>
            </a:pPr>
            <a:r>
              <a:t/>
            </a:r>
            <a:endParaRPr b="1" sz="1600">
              <a:solidFill>
                <a:srgbClr val="24292E"/>
              </a:solidFill>
              <a:highlight>
                <a:srgbClr val="FFFFFF"/>
              </a:highlight>
              <a:latin typeface="Open Sans"/>
              <a:ea typeface="Open Sans"/>
              <a:cs typeface="Open Sans"/>
              <a:sym typeface="Open Sans"/>
            </a:endParaRPr>
          </a:p>
        </p:txBody>
      </p:sp>
      <p:sp>
        <p:nvSpPr>
          <p:cNvPr id="145" name="Google Shape;145;p5"/>
          <p:cNvSpPr txBox="1"/>
          <p:nvPr/>
        </p:nvSpPr>
        <p:spPr>
          <a:xfrm>
            <a:off x="764450" y="4418525"/>
            <a:ext cx="3586200" cy="741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b="1" lang="en-IN" sz="1600">
                <a:solidFill>
                  <a:schemeClr val="dk1"/>
                </a:solidFill>
                <a:latin typeface="Open Sans"/>
                <a:ea typeface="Open Sans"/>
                <a:cs typeface="Open Sans"/>
                <a:sym typeface="Open Sans"/>
              </a:rPr>
              <a:t>Control Access to Sensitive Areas</a:t>
            </a:r>
            <a:endParaRPr b="1" sz="1600">
              <a:solidFill>
                <a:schemeClr val="dk1"/>
              </a:solidFill>
              <a:latin typeface="Open Sans"/>
              <a:ea typeface="Open Sans"/>
              <a:cs typeface="Open Sans"/>
              <a:sym typeface="Open Sans"/>
            </a:endParaRPr>
          </a:p>
          <a:p>
            <a:pPr indent="0" lvl="0" marL="0" rtl="0" algn="l">
              <a:spcBef>
                <a:spcPts val="500"/>
              </a:spcBef>
              <a:spcAft>
                <a:spcPts val="0"/>
              </a:spcAft>
              <a:buNone/>
            </a:pPr>
            <a:r>
              <a:t/>
            </a:r>
            <a:endParaRPr b="1" sz="1600">
              <a:solidFill>
                <a:srgbClr val="24292E"/>
              </a:solidFill>
              <a:highlight>
                <a:srgbClr val="FFFFFF"/>
              </a:highlight>
              <a:latin typeface="Open Sans"/>
              <a:ea typeface="Open Sans"/>
              <a:cs typeface="Open Sans"/>
              <a:sym typeface="Open Sans"/>
            </a:endParaRPr>
          </a:p>
        </p:txBody>
      </p:sp>
      <p:sp>
        <p:nvSpPr>
          <p:cNvPr id="146" name="Google Shape;146;p5"/>
          <p:cNvSpPr txBox="1"/>
          <p:nvPr/>
        </p:nvSpPr>
        <p:spPr>
          <a:xfrm>
            <a:off x="9669625" y="4418525"/>
            <a:ext cx="2258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1600">
                <a:solidFill>
                  <a:srgbClr val="24292E"/>
                </a:solidFill>
                <a:highlight>
                  <a:srgbClr val="FFFFFF"/>
                </a:highlight>
                <a:latin typeface="Open Sans"/>
                <a:ea typeface="Open Sans"/>
                <a:cs typeface="Open Sans"/>
                <a:sym typeface="Open Sans"/>
              </a:rPr>
              <a:t>surveillance system</a:t>
            </a:r>
            <a:endParaRPr b="1" sz="2400">
              <a:latin typeface="Open Sans"/>
              <a:ea typeface="Open Sans"/>
              <a:cs typeface="Open Sans"/>
              <a:sym typeface="Open Sans"/>
            </a:endParaRPr>
          </a:p>
        </p:txBody>
      </p:sp>
      <p:sp>
        <p:nvSpPr>
          <p:cNvPr id="147" name="Google Shape;147;p5"/>
          <p:cNvSpPr/>
          <p:nvPr/>
        </p:nvSpPr>
        <p:spPr>
          <a:xfrm>
            <a:off x="9611875" y="4418525"/>
            <a:ext cx="2258700" cy="431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8" name="Google Shape;148;p5"/>
          <p:cNvPicPr preferRelativeResize="0"/>
          <p:nvPr/>
        </p:nvPicPr>
        <p:blipFill>
          <a:blip r:embed="rId4">
            <a:alphaModFix/>
          </a:blip>
          <a:stretch>
            <a:fillRect/>
          </a:stretch>
        </p:blipFill>
        <p:spPr>
          <a:xfrm>
            <a:off x="764450" y="4912500"/>
            <a:ext cx="2258850" cy="1647550"/>
          </a:xfrm>
          <a:prstGeom prst="rect">
            <a:avLst/>
          </a:prstGeom>
          <a:noFill/>
          <a:ln>
            <a:noFill/>
          </a:ln>
        </p:spPr>
      </p:pic>
      <p:pic>
        <p:nvPicPr>
          <p:cNvPr id="149" name="Google Shape;149;p5"/>
          <p:cNvPicPr preferRelativeResize="0"/>
          <p:nvPr/>
        </p:nvPicPr>
        <p:blipFill>
          <a:blip r:embed="rId5">
            <a:alphaModFix/>
          </a:blip>
          <a:stretch>
            <a:fillRect/>
          </a:stretch>
        </p:blipFill>
        <p:spPr>
          <a:xfrm>
            <a:off x="9611800" y="2577850"/>
            <a:ext cx="2258850" cy="1647551"/>
          </a:xfrm>
          <a:prstGeom prst="rect">
            <a:avLst/>
          </a:prstGeom>
          <a:noFill/>
          <a:ln>
            <a:noFill/>
          </a:ln>
        </p:spPr>
      </p:pic>
      <p:sp>
        <p:nvSpPr>
          <p:cNvPr id="150" name="Google Shape;150;p5"/>
          <p:cNvSpPr txBox="1"/>
          <p:nvPr/>
        </p:nvSpPr>
        <p:spPr>
          <a:xfrm>
            <a:off x="3171150" y="4997525"/>
            <a:ext cx="24147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1200">
                <a:solidFill>
                  <a:schemeClr val="dk1"/>
                </a:solidFill>
                <a:highlight>
                  <a:srgbClr val="FFFFFF"/>
                </a:highlight>
                <a:latin typeface="Open Sans"/>
                <a:ea typeface="Open Sans"/>
                <a:cs typeface="Open Sans"/>
                <a:sym typeface="Open Sans"/>
              </a:rPr>
              <a:t>Works as a means of </a:t>
            </a:r>
            <a:r>
              <a:rPr b="1" lang="en-IN" sz="1200">
                <a:solidFill>
                  <a:schemeClr val="dk1"/>
                </a:solidFill>
                <a:uFill>
                  <a:noFill/>
                </a:uFill>
                <a:latin typeface="Open Sans"/>
                <a:ea typeface="Open Sans"/>
                <a:cs typeface="Open Sans"/>
                <a:sym typeface="Open Sans"/>
                <a:hlinkClick r:id="rId6">
                  <a:extLst>
                    <a:ext uri="{A12FA001-AC4F-418D-AE19-62706E023703}">
                      <ahyp:hlinkClr val="tx"/>
                    </a:ext>
                  </a:extLst>
                </a:hlinkClick>
              </a:rPr>
              <a:t>access control</a:t>
            </a:r>
            <a:r>
              <a:rPr b="1" lang="en-IN" sz="1200">
                <a:solidFill>
                  <a:schemeClr val="dk1"/>
                </a:solidFill>
                <a:highlight>
                  <a:srgbClr val="FFFFFF"/>
                </a:highlight>
                <a:latin typeface="Open Sans"/>
                <a:ea typeface="Open Sans"/>
                <a:cs typeface="Open Sans"/>
                <a:sym typeface="Open Sans"/>
              </a:rPr>
              <a:t> to ensure that only authorized individuals get into facilities like labs, boardrooms and other sensitive locations.</a:t>
            </a:r>
            <a:endParaRPr b="1" sz="1200">
              <a:solidFill>
                <a:schemeClr val="dk1"/>
              </a:solidFill>
              <a:latin typeface="Open Sans"/>
              <a:ea typeface="Open Sans"/>
              <a:cs typeface="Open Sans"/>
              <a:sym typeface="Open Sans"/>
            </a:endParaRPr>
          </a:p>
        </p:txBody>
      </p:sp>
      <p:sp>
        <p:nvSpPr>
          <p:cNvPr id="151" name="Google Shape;151;p5"/>
          <p:cNvSpPr/>
          <p:nvPr/>
        </p:nvSpPr>
        <p:spPr>
          <a:xfrm>
            <a:off x="764450" y="4418525"/>
            <a:ext cx="3586200" cy="431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txBox="1"/>
          <p:nvPr/>
        </p:nvSpPr>
        <p:spPr>
          <a:xfrm>
            <a:off x="6890825" y="2577850"/>
            <a:ext cx="24738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1200">
                <a:solidFill>
                  <a:schemeClr val="dk1"/>
                </a:solidFill>
                <a:highlight>
                  <a:srgbClr val="FFFFFF"/>
                </a:highlight>
                <a:latin typeface="Open Sans"/>
                <a:ea typeface="Open Sans"/>
                <a:cs typeface="Open Sans"/>
                <a:sym typeface="Open Sans"/>
              </a:rPr>
              <a:t>Face recognition can be used to find missing children and victims of human trafficking. As long as missing individuals are added to a database, law enforcement can become alerted as soon as they are recognized by face recognition.</a:t>
            </a:r>
            <a:endParaRPr b="1" sz="1200">
              <a:solidFill>
                <a:schemeClr val="dk1"/>
              </a:solidFill>
              <a:latin typeface="Open Sans"/>
              <a:ea typeface="Open Sans"/>
              <a:cs typeface="Open Sans"/>
              <a:sym typeface="Open Sans"/>
            </a:endParaRPr>
          </a:p>
        </p:txBody>
      </p:sp>
      <p:sp>
        <p:nvSpPr>
          <p:cNvPr id="153" name="Google Shape;153;p5"/>
          <p:cNvSpPr txBox="1"/>
          <p:nvPr/>
        </p:nvSpPr>
        <p:spPr>
          <a:xfrm>
            <a:off x="6890825" y="4912500"/>
            <a:ext cx="2473800" cy="188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IN" sz="1200">
                <a:solidFill>
                  <a:schemeClr val="dk1"/>
                </a:solidFill>
                <a:latin typeface="Open Sans"/>
                <a:ea typeface="Open Sans"/>
                <a:cs typeface="Open Sans"/>
                <a:sym typeface="Open Sans"/>
              </a:rPr>
              <a:t>Aids forensic investigations by automatically recognizing individuals in security footage or other videos.    Also, used to identify dead or unconscious individuals at crime scenes.</a:t>
            </a:r>
            <a:endParaRPr b="1"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pic>
        <p:nvPicPr>
          <p:cNvPr id="154" name="Google Shape;154;p5"/>
          <p:cNvPicPr preferRelativeResize="0"/>
          <p:nvPr/>
        </p:nvPicPr>
        <p:blipFill>
          <a:blip r:embed="rId7">
            <a:alphaModFix/>
          </a:blip>
          <a:stretch>
            <a:fillRect/>
          </a:stretch>
        </p:blipFill>
        <p:spPr>
          <a:xfrm>
            <a:off x="764450" y="2549400"/>
            <a:ext cx="2258852" cy="1704450"/>
          </a:xfrm>
          <a:prstGeom prst="rect">
            <a:avLst/>
          </a:prstGeom>
          <a:noFill/>
          <a:ln>
            <a:noFill/>
          </a:ln>
        </p:spPr>
      </p:pic>
      <p:sp>
        <p:nvSpPr>
          <p:cNvPr id="155" name="Google Shape;155;p5"/>
          <p:cNvSpPr txBox="1"/>
          <p:nvPr/>
        </p:nvSpPr>
        <p:spPr>
          <a:xfrm>
            <a:off x="3171150" y="2621425"/>
            <a:ext cx="24738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1200">
                <a:solidFill>
                  <a:schemeClr val="dk1"/>
                </a:solidFill>
                <a:highlight>
                  <a:srgbClr val="FFFFFF"/>
                </a:highlight>
                <a:latin typeface="Open Sans"/>
                <a:ea typeface="Open Sans"/>
                <a:cs typeface="Open Sans"/>
                <a:sym typeface="Open Sans"/>
              </a:rPr>
              <a:t>Face scans will eventually replace ATM cards completely. Face recognition can be used to make sure that individuals using ATMs cards are who they say they are and prevent fraudulence of chip cards.</a:t>
            </a:r>
            <a:endParaRPr b="1" sz="1200">
              <a:solidFill>
                <a:schemeClr val="dk1"/>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d64d4f3d1a_0_0"/>
          <p:cNvSpPr txBox="1"/>
          <p:nvPr>
            <p:ph type="title"/>
          </p:nvPr>
        </p:nvSpPr>
        <p:spPr>
          <a:xfrm>
            <a:off x="581192" y="846106"/>
            <a:ext cx="11029500" cy="1188600"/>
          </a:xfrm>
          <a:prstGeom prst="rect">
            <a:avLst/>
          </a:prstGeom>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lang="en-IN">
                <a:solidFill>
                  <a:schemeClr val="dk1"/>
                </a:solidFill>
              </a:rPr>
              <a:t>FUTURE SCOPE</a:t>
            </a:r>
            <a:endParaRPr sz="3600"/>
          </a:p>
        </p:txBody>
      </p:sp>
      <p:sp>
        <p:nvSpPr>
          <p:cNvPr id="161" name="Google Shape;161;gd64d4f3d1a_0_0"/>
          <p:cNvSpPr txBox="1"/>
          <p:nvPr/>
        </p:nvSpPr>
        <p:spPr>
          <a:xfrm>
            <a:off x="729575" y="2269775"/>
            <a:ext cx="11154300" cy="9696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Georgia"/>
              <a:buChar char="●"/>
            </a:pPr>
            <a:r>
              <a:rPr lang="en-IN" sz="1700">
                <a:latin typeface="Georgia"/>
                <a:ea typeface="Georgia"/>
                <a:cs typeface="Georgia"/>
                <a:sym typeface="Georgia"/>
              </a:rPr>
              <a:t>Creation of app as a service</a:t>
            </a:r>
            <a:endParaRPr sz="1700">
              <a:latin typeface="Georgia"/>
              <a:ea typeface="Georgia"/>
              <a:cs typeface="Georgia"/>
              <a:sym typeface="Georgia"/>
            </a:endParaRPr>
          </a:p>
          <a:p>
            <a:pPr indent="-336550" lvl="0" marL="457200" rtl="0" algn="l">
              <a:spcBef>
                <a:spcPts val="0"/>
              </a:spcBef>
              <a:spcAft>
                <a:spcPts val="0"/>
              </a:spcAft>
              <a:buSzPts val="1700"/>
              <a:buFont typeface="Georgia"/>
              <a:buChar char="●"/>
            </a:pPr>
            <a:r>
              <a:rPr lang="en-IN" sz="1700">
                <a:latin typeface="Georgia"/>
                <a:ea typeface="Georgia"/>
                <a:cs typeface="Georgia"/>
                <a:sym typeface="Georgia"/>
              </a:rPr>
              <a:t>Integration of database to store images for training and recognition.</a:t>
            </a:r>
            <a:endParaRPr sz="1700">
              <a:latin typeface="Georgia"/>
              <a:ea typeface="Georgia"/>
              <a:cs typeface="Georgia"/>
              <a:sym typeface="Georgia"/>
            </a:endParaRPr>
          </a:p>
          <a:p>
            <a:pPr indent="0" lvl="0" marL="457200" rtl="0" algn="l">
              <a:spcBef>
                <a:spcPts val="0"/>
              </a:spcBef>
              <a:spcAft>
                <a:spcPts val="0"/>
              </a:spcAft>
              <a:buNone/>
            </a:pPr>
            <a:r>
              <a:t/>
            </a:r>
            <a:endParaRPr sz="1700">
              <a:latin typeface="Georgia"/>
              <a:ea typeface="Georgia"/>
              <a:cs typeface="Georgia"/>
              <a:sym typeface="Georgia"/>
            </a:endParaRPr>
          </a:p>
        </p:txBody>
      </p:sp>
      <p:sp>
        <p:nvSpPr>
          <p:cNvPr id="162" name="Google Shape;162;gd64d4f3d1a_0_0"/>
          <p:cNvSpPr/>
          <p:nvPr/>
        </p:nvSpPr>
        <p:spPr>
          <a:xfrm>
            <a:off x="0" y="0"/>
            <a:ext cx="12192000" cy="6858000"/>
          </a:xfrm>
          <a:prstGeom prst="rect">
            <a:avLst/>
          </a:pr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gd64d4f3d1a_0_0"/>
          <p:cNvSpPr txBox="1"/>
          <p:nvPr/>
        </p:nvSpPr>
        <p:spPr>
          <a:xfrm>
            <a:off x="8013433" y="702156"/>
            <a:ext cx="3568800" cy="1188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None/>
            </a:pPr>
            <a:r>
              <a:rPr lang="en-IN" sz="2800">
                <a:solidFill>
                  <a:srgbClr val="3F3F3F"/>
                </a:solidFill>
                <a:latin typeface="Open Sans"/>
                <a:ea typeface="Open Sans"/>
                <a:cs typeface="Open Sans"/>
                <a:sym typeface="Open Sans"/>
              </a:rPr>
              <a:t>FUTURE ENHANCEMENTS</a:t>
            </a:r>
            <a:endParaRPr sz="2800">
              <a:solidFill>
                <a:srgbClr val="3F3F3F"/>
              </a:solidFill>
              <a:latin typeface="Open Sans"/>
              <a:ea typeface="Open Sans"/>
              <a:cs typeface="Open Sans"/>
              <a:sym typeface="Open Sans"/>
            </a:endParaRPr>
          </a:p>
        </p:txBody>
      </p:sp>
      <p:pic>
        <p:nvPicPr>
          <p:cNvPr descr="Blog : Face Says it all" id="164" name="Google Shape;164;gd64d4f3d1a_0_0"/>
          <p:cNvPicPr preferRelativeResize="0"/>
          <p:nvPr/>
        </p:nvPicPr>
        <p:blipFill rotWithShape="1">
          <a:blip r:embed="rId3">
            <a:alphaModFix/>
          </a:blip>
          <a:srcRect b="0" l="9064" r="4936" t="0"/>
          <a:stretch/>
        </p:blipFill>
        <p:spPr>
          <a:xfrm>
            <a:off x="20" y="10"/>
            <a:ext cx="7537685" cy="6857990"/>
          </a:xfrm>
          <a:prstGeom prst="rect">
            <a:avLst/>
          </a:prstGeom>
          <a:noFill/>
          <a:ln>
            <a:noFill/>
          </a:ln>
        </p:spPr>
      </p:pic>
      <p:sp>
        <p:nvSpPr>
          <p:cNvPr id="165" name="Google Shape;165;gd64d4f3d1a_0_0"/>
          <p:cNvSpPr/>
          <p:nvPr/>
        </p:nvSpPr>
        <p:spPr>
          <a:xfrm>
            <a:off x="8042147" y="457200"/>
            <a:ext cx="3511200" cy="91500"/>
          </a:xfrm>
          <a:prstGeom prst="rect">
            <a:avLst/>
          </a:prstGeom>
          <a:solidFill>
            <a:srgbClr val="447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gd64d4f3d1a_0_0"/>
          <p:cNvSpPr txBox="1"/>
          <p:nvPr/>
        </p:nvSpPr>
        <p:spPr>
          <a:xfrm>
            <a:off x="8013433" y="2340864"/>
            <a:ext cx="3568800" cy="3634500"/>
          </a:xfrm>
          <a:prstGeom prst="rect">
            <a:avLst/>
          </a:prstGeom>
          <a:noFill/>
          <a:ln>
            <a:noFill/>
          </a:ln>
        </p:spPr>
        <p:txBody>
          <a:bodyPr anchorCtr="0" anchor="ctr" bIns="45700" lIns="91425" spcFirstLastPara="1" rIns="91425" wrap="square" tIns="45700">
            <a:normAutofit/>
          </a:bodyPr>
          <a:lstStyle/>
          <a:p>
            <a:pPr indent="-336550" lvl="0" marL="457200" marR="0" rtl="0" algn="l">
              <a:spcBef>
                <a:spcPts val="360"/>
              </a:spcBef>
              <a:spcAft>
                <a:spcPts val="0"/>
              </a:spcAft>
              <a:buClr>
                <a:srgbClr val="4472C4"/>
              </a:buClr>
              <a:buSzPts val="1656"/>
              <a:buFont typeface="Noto Sans Symbols"/>
              <a:buChar char="◼"/>
            </a:pPr>
            <a:r>
              <a:rPr lang="en-IN" sz="1800">
                <a:solidFill>
                  <a:srgbClr val="3F3F3F"/>
                </a:solidFill>
                <a:latin typeface="Open Sans"/>
                <a:ea typeface="Open Sans"/>
                <a:cs typeface="Open Sans"/>
                <a:sym typeface="Open Sans"/>
              </a:rPr>
              <a:t>Creation of app as a service</a:t>
            </a:r>
            <a:endParaRPr/>
          </a:p>
          <a:p>
            <a:pPr indent="-336550" lvl="0" marL="457200" marR="0" rtl="0" algn="l">
              <a:spcBef>
                <a:spcPts val="960"/>
              </a:spcBef>
              <a:spcAft>
                <a:spcPts val="0"/>
              </a:spcAft>
              <a:buClr>
                <a:srgbClr val="4472C4"/>
              </a:buClr>
              <a:buSzPts val="1656"/>
              <a:buFont typeface="Noto Sans Symbols"/>
              <a:buChar char="◼"/>
            </a:pPr>
            <a:r>
              <a:rPr lang="en-IN" sz="1800">
                <a:solidFill>
                  <a:srgbClr val="3F3F3F"/>
                </a:solidFill>
                <a:latin typeface="Open Sans"/>
                <a:ea typeface="Open Sans"/>
                <a:cs typeface="Open Sans"/>
                <a:sym typeface="Open Sans"/>
              </a:rPr>
              <a:t>Integration of database to store images for training and recognition.</a:t>
            </a:r>
            <a:endParaRPr/>
          </a:p>
          <a:p>
            <a:pPr indent="0" lvl="0" marL="457200" marR="0" rtl="0" algn="l">
              <a:spcBef>
                <a:spcPts val="960"/>
              </a:spcBef>
              <a:spcAft>
                <a:spcPts val="600"/>
              </a:spcAft>
              <a:buClr>
                <a:srgbClr val="4472C4"/>
              </a:buClr>
              <a:buSzPts val="1656"/>
              <a:buFont typeface="Noto Sans Symbols"/>
              <a:buNone/>
            </a:pPr>
            <a:r>
              <a:t/>
            </a:r>
            <a:endParaRPr sz="1800">
              <a:solidFill>
                <a:srgbClr val="3F3F3F"/>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d64d4f3d1a_0_5"/>
          <p:cNvSpPr txBox="1"/>
          <p:nvPr>
            <p:ph type="title"/>
          </p:nvPr>
        </p:nvSpPr>
        <p:spPr>
          <a:xfrm>
            <a:off x="4030845" y="2834700"/>
            <a:ext cx="3842400" cy="1188600"/>
          </a:xfrm>
          <a:prstGeom prst="rect">
            <a:avLst/>
          </a:prstGeom>
        </p:spPr>
        <p:txBody>
          <a:bodyPr anchorCtr="0" anchor="b"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IN" sz="8800">
                <a:solidFill>
                  <a:schemeClr val="dk1"/>
                </a:solidFill>
              </a:rPr>
              <a:t> DEMO</a:t>
            </a:r>
            <a:endParaRPr sz="8000"/>
          </a:p>
        </p:txBody>
      </p:sp>
      <p:sp>
        <p:nvSpPr>
          <p:cNvPr id="172" name="Google Shape;172;gd64d4f3d1a_0_5"/>
          <p:cNvSpPr/>
          <p:nvPr/>
        </p:nvSpPr>
        <p:spPr>
          <a:xfrm>
            <a:off x="446534" y="457200"/>
            <a:ext cx="3703200" cy="9510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gd64d4f3d1a_0_5"/>
          <p:cNvSpPr/>
          <p:nvPr/>
        </p:nvSpPr>
        <p:spPr>
          <a:xfrm>
            <a:off x="8042147" y="453643"/>
            <a:ext cx="3703200" cy="98700"/>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gd64d4f3d1a_0_5"/>
          <p:cNvSpPr/>
          <p:nvPr/>
        </p:nvSpPr>
        <p:spPr>
          <a:xfrm>
            <a:off x="4241830" y="457200"/>
            <a:ext cx="3703200" cy="91500"/>
          </a:xfrm>
          <a:prstGeom prst="rect">
            <a:avLst/>
          </a:prstGeom>
          <a:solidFill>
            <a:srgbClr val="447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gd64d4f3d1a_0_5"/>
          <p:cNvSpPr/>
          <p:nvPr/>
        </p:nvSpPr>
        <p:spPr>
          <a:xfrm>
            <a:off x="446534" y="3085764"/>
            <a:ext cx="11298900" cy="333810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gd64d4f3d1a_0_5"/>
          <p:cNvSpPr/>
          <p:nvPr/>
        </p:nvSpPr>
        <p:spPr>
          <a:xfrm>
            <a:off x="0" y="0"/>
            <a:ext cx="75378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Open Sans"/>
              <a:ea typeface="Open Sans"/>
              <a:cs typeface="Open Sans"/>
              <a:sym typeface="Open Sans"/>
            </a:endParaRPr>
          </a:p>
        </p:txBody>
      </p:sp>
      <p:sp>
        <p:nvSpPr>
          <p:cNvPr id="177" name="Google Shape;177;gd64d4f3d1a_0_5"/>
          <p:cNvSpPr/>
          <p:nvPr/>
        </p:nvSpPr>
        <p:spPr>
          <a:xfrm>
            <a:off x="7537705" y="0"/>
            <a:ext cx="4654200" cy="6858000"/>
          </a:xfrm>
          <a:prstGeom prst="rect">
            <a:avLst/>
          </a:pr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gd64d4f3d1a_0_5"/>
          <p:cNvSpPr txBox="1"/>
          <p:nvPr/>
        </p:nvSpPr>
        <p:spPr>
          <a:xfrm>
            <a:off x="8109235" y="863695"/>
            <a:ext cx="3511200" cy="3780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None/>
            </a:pPr>
            <a:r>
              <a:rPr lang="en-IN" sz="3600">
                <a:solidFill>
                  <a:srgbClr val="FFFFFF"/>
                </a:solidFill>
                <a:latin typeface="Open Sans"/>
                <a:ea typeface="Open Sans"/>
                <a:cs typeface="Open Sans"/>
                <a:sym typeface="Open Sans"/>
              </a:rPr>
              <a:t>        DEMO</a:t>
            </a:r>
            <a:endParaRPr sz="4400">
              <a:solidFill>
                <a:srgbClr val="FEFEFE"/>
              </a:solidFill>
              <a:latin typeface="Open Sans"/>
              <a:ea typeface="Open Sans"/>
              <a:cs typeface="Open Sans"/>
              <a:sym typeface="Open Sans"/>
            </a:endParaRPr>
          </a:p>
        </p:txBody>
      </p:sp>
      <p:sp>
        <p:nvSpPr>
          <p:cNvPr id="179" name="Google Shape;179;gd64d4f3d1a_0_5"/>
          <p:cNvSpPr/>
          <p:nvPr/>
        </p:nvSpPr>
        <p:spPr>
          <a:xfrm>
            <a:off x="8109235" y="457200"/>
            <a:ext cx="3511200" cy="91500"/>
          </a:xfrm>
          <a:prstGeom prst="rect">
            <a:avLst/>
          </a:prstGeom>
          <a:solidFill>
            <a:srgbClr val="447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0" name="Google Shape;180;gd64d4f3d1a_0_5"/>
          <p:cNvPicPr preferRelativeResize="0"/>
          <p:nvPr/>
        </p:nvPicPr>
        <p:blipFill rotWithShape="1">
          <a:blip r:embed="rId3">
            <a:alphaModFix/>
          </a:blip>
          <a:srcRect b="0" l="0" r="0" t="0"/>
          <a:stretch/>
        </p:blipFill>
        <p:spPr>
          <a:xfrm>
            <a:off x="979157" y="647808"/>
            <a:ext cx="5581780" cy="558178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vidend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2021-05-11T04:34:15Z</dcterms:created>
  <dc:creator>Venkat Mannam</dc:creator>
</cp:coreProperties>
</file>